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6" r:id="rId3"/>
    <p:sldId id="277" r:id="rId4"/>
    <p:sldId id="600" r:id="rId5"/>
    <p:sldId id="278" r:id="rId6"/>
    <p:sldId id="601" r:id="rId7"/>
    <p:sldId id="603" r:id="rId8"/>
    <p:sldId id="602" r:id="rId9"/>
    <p:sldId id="606" r:id="rId10"/>
    <p:sldId id="605" r:id="rId11"/>
    <p:sldId id="604" r:id="rId12"/>
    <p:sldId id="607" r:id="rId13"/>
    <p:sldId id="608" r:id="rId14"/>
    <p:sldId id="610" r:id="rId15"/>
    <p:sldId id="611" r:id="rId16"/>
    <p:sldId id="612" r:id="rId17"/>
    <p:sldId id="614" r:id="rId18"/>
    <p:sldId id="615" r:id="rId19"/>
    <p:sldId id="613" r:id="rId20"/>
    <p:sldId id="616" r:id="rId21"/>
    <p:sldId id="617" r:id="rId22"/>
    <p:sldId id="618" r:id="rId23"/>
    <p:sldId id="275"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170"/>
    <a:srgbClr val="104C19"/>
    <a:srgbClr val="FF990D"/>
    <a:srgbClr val="108281"/>
    <a:srgbClr val="BDCC00"/>
    <a:srgbClr val="FF5531"/>
    <a:srgbClr val="104319"/>
    <a:srgbClr val="103219"/>
    <a:srgbClr val="FF7F0E"/>
    <a:srgbClr val="52A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C7E6B-9C36-4738-8FE9-75A2F6E181EA}" v="49" dt="2023-06-06T17:53:40.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4737"/>
  </p:normalViewPr>
  <p:slideViewPr>
    <p:cSldViewPr snapToGrid="0" snapToObjects="1">
      <p:cViewPr varScale="1">
        <p:scale>
          <a:sx n="78" d="100"/>
          <a:sy n="78" d="100"/>
        </p:scale>
        <p:origin x="946"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mpiero Mazzocchi" userId="07053986-29ac-40e6-b20c-4abcd2131058" providerId="ADAL" clId="{1AEC7E6B-9C36-4738-8FE9-75A2F6E181EA}"/>
    <pc:docChg chg="undo custSel addSld delSld modSld sldOrd">
      <pc:chgData name="Giampiero Mazzocchi" userId="07053986-29ac-40e6-b20c-4abcd2131058" providerId="ADAL" clId="{1AEC7E6B-9C36-4738-8FE9-75A2F6E181EA}" dt="2023-06-06T18:09:56.902" v="510" actId="14100"/>
      <pc:docMkLst>
        <pc:docMk/>
      </pc:docMkLst>
      <pc:sldChg chg="modSp mod">
        <pc:chgData name="Giampiero Mazzocchi" userId="07053986-29ac-40e6-b20c-4abcd2131058" providerId="ADAL" clId="{1AEC7E6B-9C36-4738-8FE9-75A2F6E181EA}" dt="2023-06-06T18:09:56.902" v="510" actId="14100"/>
        <pc:sldMkLst>
          <pc:docMk/>
          <pc:sldMk cId="4125565321" sldId="257"/>
        </pc:sldMkLst>
        <pc:spChg chg="mod">
          <ac:chgData name="Giampiero Mazzocchi" userId="07053986-29ac-40e6-b20c-4abcd2131058" providerId="ADAL" clId="{1AEC7E6B-9C36-4738-8FE9-75A2F6E181EA}" dt="2023-06-06T17:38:31.820" v="399" actId="122"/>
          <ac:spMkLst>
            <pc:docMk/>
            <pc:sldMk cId="4125565321" sldId="257"/>
            <ac:spMk id="3" creationId="{59CB68B1-6D22-4C4E-BA1E-41F9FCCD4706}"/>
          </ac:spMkLst>
        </pc:spChg>
        <pc:spChg chg="mod">
          <ac:chgData name="Giampiero Mazzocchi" userId="07053986-29ac-40e6-b20c-4abcd2131058" providerId="ADAL" clId="{1AEC7E6B-9C36-4738-8FE9-75A2F6E181EA}" dt="2023-06-06T18:09:56.902" v="510" actId="14100"/>
          <ac:spMkLst>
            <pc:docMk/>
            <pc:sldMk cId="4125565321" sldId="257"/>
            <ac:spMk id="4" creationId="{E8B78105-8D0D-1241-9707-0C022D2A85B5}"/>
          </ac:spMkLst>
        </pc:spChg>
        <pc:spChg chg="mod">
          <ac:chgData name="Giampiero Mazzocchi" userId="07053986-29ac-40e6-b20c-4abcd2131058" providerId="ADAL" clId="{1AEC7E6B-9C36-4738-8FE9-75A2F6E181EA}" dt="2023-06-06T17:38:58.554" v="409" actId="14100"/>
          <ac:spMkLst>
            <pc:docMk/>
            <pc:sldMk cId="4125565321" sldId="257"/>
            <ac:spMk id="5" creationId="{27240090-DCD9-E4B1-5ED7-FABED95129CA}"/>
          </ac:spMkLst>
        </pc:spChg>
      </pc:sldChg>
      <pc:sldChg chg="delSp modSp mod">
        <pc:chgData name="Giampiero Mazzocchi" userId="07053986-29ac-40e6-b20c-4abcd2131058" providerId="ADAL" clId="{1AEC7E6B-9C36-4738-8FE9-75A2F6E181EA}" dt="2023-06-05T09:40:28.715" v="165" actId="1076"/>
        <pc:sldMkLst>
          <pc:docMk/>
          <pc:sldMk cId="2384988639" sldId="275"/>
        </pc:sldMkLst>
        <pc:spChg chg="mod">
          <ac:chgData name="Giampiero Mazzocchi" userId="07053986-29ac-40e6-b20c-4abcd2131058" providerId="ADAL" clId="{1AEC7E6B-9C36-4738-8FE9-75A2F6E181EA}" dt="2023-06-05T09:40:28.715" v="165" actId="1076"/>
          <ac:spMkLst>
            <pc:docMk/>
            <pc:sldMk cId="2384988639" sldId="275"/>
            <ac:spMk id="3" creationId="{7444F334-0964-9541-80F7-BC6EB668A606}"/>
          </ac:spMkLst>
        </pc:spChg>
        <pc:spChg chg="del">
          <ac:chgData name="Giampiero Mazzocchi" userId="07053986-29ac-40e6-b20c-4abcd2131058" providerId="ADAL" clId="{1AEC7E6B-9C36-4738-8FE9-75A2F6E181EA}" dt="2023-06-05T09:40:25.760" v="164" actId="478"/>
          <ac:spMkLst>
            <pc:docMk/>
            <pc:sldMk cId="2384988639" sldId="275"/>
            <ac:spMk id="4" creationId="{2ABD3ACE-D36A-3943-BE71-138D9A370A77}"/>
          </ac:spMkLst>
        </pc:spChg>
        <pc:picChg chg="del">
          <ac:chgData name="Giampiero Mazzocchi" userId="07053986-29ac-40e6-b20c-4abcd2131058" providerId="ADAL" clId="{1AEC7E6B-9C36-4738-8FE9-75A2F6E181EA}" dt="2023-06-05T09:39:04.246" v="0" actId="478"/>
          <ac:picMkLst>
            <pc:docMk/>
            <pc:sldMk cId="2384988639" sldId="275"/>
            <ac:picMk id="5" creationId="{78805397-6CDD-D147-B898-6928C2274BDF}"/>
          </ac:picMkLst>
        </pc:picChg>
        <pc:picChg chg="del">
          <ac:chgData name="Giampiero Mazzocchi" userId="07053986-29ac-40e6-b20c-4abcd2131058" providerId="ADAL" clId="{1AEC7E6B-9C36-4738-8FE9-75A2F6E181EA}" dt="2023-06-05T09:39:06.514" v="1" actId="478"/>
          <ac:picMkLst>
            <pc:docMk/>
            <pc:sldMk cId="2384988639" sldId="275"/>
            <ac:picMk id="6" creationId="{617A1F6F-6DDD-684E-BED6-EC9D7234982F}"/>
          </ac:picMkLst>
        </pc:picChg>
      </pc:sldChg>
      <pc:sldChg chg="modSp mod">
        <pc:chgData name="Giampiero Mazzocchi" userId="07053986-29ac-40e6-b20c-4abcd2131058" providerId="ADAL" clId="{1AEC7E6B-9C36-4738-8FE9-75A2F6E181EA}" dt="2023-06-06T07:36:09.069" v="320" actId="14100"/>
        <pc:sldMkLst>
          <pc:docMk/>
          <pc:sldMk cId="2812084233" sldId="276"/>
        </pc:sldMkLst>
        <pc:spChg chg="mod">
          <ac:chgData name="Giampiero Mazzocchi" userId="07053986-29ac-40e6-b20c-4abcd2131058" providerId="ADAL" clId="{1AEC7E6B-9C36-4738-8FE9-75A2F6E181EA}" dt="2023-06-06T07:36:09.069" v="320" actId="14100"/>
          <ac:spMkLst>
            <pc:docMk/>
            <pc:sldMk cId="2812084233" sldId="276"/>
            <ac:spMk id="3" creationId="{FA034617-AAC5-8241-A4DD-7BE5F5B3186D}"/>
          </ac:spMkLst>
        </pc:spChg>
        <pc:picChg chg="mod">
          <ac:chgData name="Giampiero Mazzocchi" userId="07053986-29ac-40e6-b20c-4abcd2131058" providerId="ADAL" clId="{1AEC7E6B-9C36-4738-8FE9-75A2F6E181EA}" dt="2023-06-06T07:36:06.643" v="319" actId="1076"/>
          <ac:picMkLst>
            <pc:docMk/>
            <pc:sldMk cId="2812084233" sldId="276"/>
            <ac:picMk id="4" creationId="{E7C3C897-5A99-047B-4817-052712CB33CD}"/>
          </ac:picMkLst>
        </pc:picChg>
      </pc:sldChg>
      <pc:sldChg chg="modSp mod">
        <pc:chgData name="Giampiero Mazzocchi" userId="07053986-29ac-40e6-b20c-4abcd2131058" providerId="ADAL" clId="{1AEC7E6B-9C36-4738-8FE9-75A2F6E181EA}" dt="2023-06-06T07:35:24.494" v="312" actId="2711"/>
        <pc:sldMkLst>
          <pc:docMk/>
          <pc:sldMk cId="1093201845" sldId="277"/>
        </pc:sldMkLst>
        <pc:spChg chg="mod">
          <ac:chgData name="Giampiero Mazzocchi" userId="07053986-29ac-40e6-b20c-4abcd2131058" providerId="ADAL" clId="{1AEC7E6B-9C36-4738-8FE9-75A2F6E181EA}" dt="2023-06-06T07:35:24.494" v="312" actId="2711"/>
          <ac:spMkLst>
            <pc:docMk/>
            <pc:sldMk cId="1093201845" sldId="277"/>
            <ac:spMk id="3" creationId="{FA034617-AAC5-8241-A4DD-7BE5F5B3186D}"/>
          </ac:spMkLst>
        </pc:spChg>
      </pc:sldChg>
      <pc:sldChg chg="modSp mod">
        <pc:chgData name="Giampiero Mazzocchi" userId="07053986-29ac-40e6-b20c-4abcd2131058" providerId="ADAL" clId="{1AEC7E6B-9C36-4738-8FE9-75A2F6E181EA}" dt="2023-06-06T17:40:10.827" v="420" actId="2085"/>
        <pc:sldMkLst>
          <pc:docMk/>
          <pc:sldMk cId="4040232812" sldId="278"/>
        </pc:sldMkLst>
        <pc:spChg chg="mod">
          <ac:chgData name="Giampiero Mazzocchi" userId="07053986-29ac-40e6-b20c-4abcd2131058" providerId="ADAL" clId="{1AEC7E6B-9C36-4738-8FE9-75A2F6E181EA}" dt="2023-06-06T17:40:10.827" v="420" actId="2085"/>
          <ac:spMkLst>
            <pc:docMk/>
            <pc:sldMk cId="4040232812" sldId="278"/>
            <ac:spMk id="10" creationId="{9F5B4B4F-A9E7-27EC-4688-EFAB7816CC84}"/>
          </ac:spMkLst>
        </pc:spChg>
      </pc:sldChg>
      <pc:sldChg chg="modSp mod">
        <pc:chgData name="Giampiero Mazzocchi" userId="07053986-29ac-40e6-b20c-4abcd2131058" providerId="ADAL" clId="{1AEC7E6B-9C36-4738-8FE9-75A2F6E181EA}" dt="2023-06-06T07:35:54.705" v="317" actId="1076"/>
        <pc:sldMkLst>
          <pc:docMk/>
          <pc:sldMk cId="2888153134" sldId="600"/>
        </pc:sldMkLst>
        <pc:spChg chg="mod">
          <ac:chgData name="Giampiero Mazzocchi" userId="07053986-29ac-40e6-b20c-4abcd2131058" providerId="ADAL" clId="{1AEC7E6B-9C36-4738-8FE9-75A2F6E181EA}" dt="2023-06-06T07:35:54.705" v="317" actId="1076"/>
          <ac:spMkLst>
            <pc:docMk/>
            <pc:sldMk cId="2888153134" sldId="600"/>
            <ac:spMk id="7" creationId="{0916F35D-3957-5043-9F76-AA2BEFC355CC}"/>
          </ac:spMkLst>
        </pc:spChg>
        <pc:spChg chg="mod">
          <ac:chgData name="Giampiero Mazzocchi" userId="07053986-29ac-40e6-b20c-4abcd2131058" providerId="ADAL" clId="{1AEC7E6B-9C36-4738-8FE9-75A2F6E181EA}" dt="2023-06-06T07:35:39.245" v="313" actId="2711"/>
          <ac:spMkLst>
            <pc:docMk/>
            <pc:sldMk cId="2888153134" sldId="600"/>
            <ac:spMk id="9" creationId="{6F0A74C0-578B-F672-AA80-D8D946C252B8}"/>
          </ac:spMkLst>
        </pc:spChg>
      </pc:sldChg>
      <pc:sldChg chg="delSp modSp mod">
        <pc:chgData name="Giampiero Mazzocchi" userId="07053986-29ac-40e6-b20c-4abcd2131058" providerId="ADAL" clId="{1AEC7E6B-9C36-4738-8FE9-75A2F6E181EA}" dt="2023-06-06T17:40:54.157" v="427" actId="14100"/>
        <pc:sldMkLst>
          <pc:docMk/>
          <pc:sldMk cId="736181484" sldId="601"/>
        </pc:sldMkLst>
        <pc:spChg chg="mod">
          <ac:chgData name="Giampiero Mazzocchi" userId="07053986-29ac-40e6-b20c-4abcd2131058" providerId="ADAL" clId="{1AEC7E6B-9C36-4738-8FE9-75A2F6E181EA}" dt="2023-06-06T17:40:31.349" v="423" actId="1076"/>
          <ac:spMkLst>
            <pc:docMk/>
            <pc:sldMk cId="736181484" sldId="601"/>
            <ac:spMk id="2" creationId="{92C7F6AC-01D0-422B-F73F-8819841F1960}"/>
          </ac:spMkLst>
        </pc:spChg>
        <pc:spChg chg="mod">
          <ac:chgData name="Giampiero Mazzocchi" userId="07053986-29ac-40e6-b20c-4abcd2131058" providerId="ADAL" clId="{1AEC7E6B-9C36-4738-8FE9-75A2F6E181EA}" dt="2023-06-06T17:40:54.157" v="427" actId="14100"/>
          <ac:spMkLst>
            <pc:docMk/>
            <pc:sldMk cId="736181484" sldId="601"/>
            <ac:spMk id="4" creationId="{ADD9D86E-F70D-3822-6CFC-D4C9FBACF706}"/>
          </ac:spMkLst>
        </pc:spChg>
        <pc:spChg chg="del">
          <ac:chgData name="Giampiero Mazzocchi" userId="07053986-29ac-40e6-b20c-4abcd2131058" providerId="ADAL" clId="{1AEC7E6B-9C36-4738-8FE9-75A2F6E181EA}" dt="2023-06-06T17:40:38.823" v="424" actId="478"/>
          <ac:spMkLst>
            <pc:docMk/>
            <pc:sldMk cId="736181484" sldId="601"/>
            <ac:spMk id="6" creationId="{124DCDAC-3E83-1895-41F5-F5B3BB88061C}"/>
          </ac:spMkLst>
        </pc:spChg>
        <pc:spChg chg="mod">
          <ac:chgData name="Giampiero Mazzocchi" userId="07053986-29ac-40e6-b20c-4abcd2131058" providerId="ADAL" clId="{1AEC7E6B-9C36-4738-8FE9-75A2F6E181EA}" dt="2023-06-06T17:40:21.524" v="421" actId="2085"/>
          <ac:spMkLst>
            <pc:docMk/>
            <pc:sldMk cId="736181484" sldId="601"/>
            <ac:spMk id="10" creationId="{9F5B4B4F-A9E7-27EC-4688-EFAB7816CC84}"/>
          </ac:spMkLst>
        </pc:spChg>
      </pc:sldChg>
      <pc:sldChg chg="modSp mod">
        <pc:chgData name="Giampiero Mazzocchi" userId="07053986-29ac-40e6-b20c-4abcd2131058" providerId="ADAL" clId="{1AEC7E6B-9C36-4738-8FE9-75A2F6E181EA}" dt="2023-06-06T14:40:40.252" v="387" actId="1076"/>
        <pc:sldMkLst>
          <pc:docMk/>
          <pc:sldMk cId="4079637897" sldId="602"/>
        </pc:sldMkLst>
        <pc:picChg chg="mod">
          <ac:chgData name="Giampiero Mazzocchi" userId="07053986-29ac-40e6-b20c-4abcd2131058" providerId="ADAL" clId="{1AEC7E6B-9C36-4738-8FE9-75A2F6E181EA}" dt="2023-06-06T14:40:40.252" v="387" actId="1076"/>
          <ac:picMkLst>
            <pc:docMk/>
            <pc:sldMk cId="4079637897" sldId="602"/>
            <ac:picMk id="9" creationId="{589A83DC-A983-4CC5-9A39-A8AAF8E713F3}"/>
          </ac:picMkLst>
        </pc:picChg>
        <pc:picChg chg="mod">
          <ac:chgData name="Giampiero Mazzocchi" userId="07053986-29ac-40e6-b20c-4abcd2131058" providerId="ADAL" clId="{1AEC7E6B-9C36-4738-8FE9-75A2F6E181EA}" dt="2023-06-06T14:40:32.872" v="384" actId="1076"/>
          <ac:picMkLst>
            <pc:docMk/>
            <pc:sldMk cId="4079637897" sldId="602"/>
            <ac:picMk id="12" creationId="{28CA93A7-E669-5061-A9BC-C8858F7DD94F}"/>
          </ac:picMkLst>
        </pc:picChg>
      </pc:sldChg>
      <pc:sldChg chg="modSp mod">
        <pc:chgData name="Giampiero Mazzocchi" userId="07053986-29ac-40e6-b20c-4abcd2131058" providerId="ADAL" clId="{1AEC7E6B-9C36-4738-8FE9-75A2F6E181EA}" dt="2023-06-06T14:39:48.072" v="376" actId="1076"/>
        <pc:sldMkLst>
          <pc:docMk/>
          <pc:sldMk cId="3199838070" sldId="603"/>
        </pc:sldMkLst>
        <pc:picChg chg="mod">
          <ac:chgData name="Giampiero Mazzocchi" userId="07053986-29ac-40e6-b20c-4abcd2131058" providerId="ADAL" clId="{1AEC7E6B-9C36-4738-8FE9-75A2F6E181EA}" dt="2023-06-06T14:39:48.072" v="376" actId="1076"/>
          <ac:picMkLst>
            <pc:docMk/>
            <pc:sldMk cId="3199838070" sldId="603"/>
            <ac:picMk id="13" creationId="{D1E2AD70-DDF7-2F7D-432B-4D556E159D76}"/>
          </ac:picMkLst>
        </pc:picChg>
        <pc:picChg chg="mod">
          <ac:chgData name="Giampiero Mazzocchi" userId="07053986-29ac-40e6-b20c-4abcd2131058" providerId="ADAL" clId="{1AEC7E6B-9C36-4738-8FE9-75A2F6E181EA}" dt="2023-06-06T14:39:45.123" v="375" actId="1076"/>
          <ac:picMkLst>
            <pc:docMk/>
            <pc:sldMk cId="3199838070" sldId="603"/>
            <ac:picMk id="14" creationId="{ADD5A400-4F7E-1455-1981-D09B1F301E72}"/>
          </ac:picMkLst>
        </pc:picChg>
      </pc:sldChg>
      <pc:sldChg chg="modSp mod">
        <pc:chgData name="Giampiero Mazzocchi" userId="07053986-29ac-40e6-b20c-4abcd2131058" providerId="ADAL" clId="{1AEC7E6B-9C36-4738-8FE9-75A2F6E181EA}" dt="2023-06-06T17:43:31.342" v="435" actId="20577"/>
        <pc:sldMkLst>
          <pc:docMk/>
          <pc:sldMk cId="3559131671" sldId="604"/>
        </pc:sldMkLst>
        <pc:spChg chg="mod">
          <ac:chgData name="Giampiero Mazzocchi" userId="07053986-29ac-40e6-b20c-4abcd2131058" providerId="ADAL" clId="{1AEC7E6B-9C36-4738-8FE9-75A2F6E181EA}" dt="2023-06-06T17:43:31.342" v="435" actId="20577"/>
          <ac:spMkLst>
            <pc:docMk/>
            <pc:sldMk cId="3559131671" sldId="604"/>
            <ac:spMk id="13" creationId="{16E3AE37-F334-996C-76DC-D0347153D157}"/>
          </ac:spMkLst>
        </pc:spChg>
      </pc:sldChg>
      <pc:sldChg chg="modSp">
        <pc:chgData name="Giampiero Mazzocchi" userId="07053986-29ac-40e6-b20c-4abcd2131058" providerId="ADAL" clId="{1AEC7E6B-9C36-4738-8FE9-75A2F6E181EA}" dt="2023-06-06T17:43:14.521" v="432" actId="1076"/>
        <pc:sldMkLst>
          <pc:docMk/>
          <pc:sldMk cId="2088581155" sldId="605"/>
        </pc:sldMkLst>
        <pc:picChg chg="mod">
          <ac:chgData name="Giampiero Mazzocchi" userId="07053986-29ac-40e6-b20c-4abcd2131058" providerId="ADAL" clId="{1AEC7E6B-9C36-4738-8FE9-75A2F6E181EA}" dt="2023-06-06T17:43:14.521" v="432" actId="1076"/>
          <ac:picMkLst>
            <pc:docMk/>
            <pc:sldMk cId="2088581155" sldId="605"/>
            <ac:picMk id="3" creationId="{61C0166D-631B-C8E1-A429-94181137C6AA}"/>
          </ac:picMkLst>
        </pc:picChg>
      </pc:sldChg>
      <pc:sldChg chg="modSp mod">
        <pc:chgData name="Giampiero Mazzocchi" userId="07053986-29ac-40e6-b20c-4abcd2131058" providerId="ADAL" clId="{1AEC7E6B-9C36-4738-8FE9-75A2F6E181EA}" dt="2023-06-06T14:41:14.558" v="394" actId="1076"/>
        <pc:sldMkLst>
          <pc:docMk/>
          <pc:sldMk cId="3656099145" sldId="606"/>
        </pc:sldMkLst>
        <pc:spChg chg="mod">
          <ac:chgData name="Giampiero Mazzocchi" userId="07053986-29ac-40e6-b20c-4abcd2131058" providerId="ADAL" clId="{1AEC7E6B-9C36-4738-8FE9-75A2F6E181EA}" dt="2023-06-06T07:35:11.453" v="311" actId="2711"/>
          <ac:spMkLst>
            <pc:docMk/>
            <pc:sldMk cId="3656099145" sldId="606"/>
            <ac:spMk id="3" creationId="{0F14CA22-A69D-F203-0520-A17BF106E415}"/>
          </ac:spMkLst>
        </pc:spChg>
        <pc:picChg chg="mod">
          <ac:chgData name="Giampiero Mazzocchi" userId="07053986-29ac-40e6-b20c-4abcd2131058" providerId="ADAL" clId="{1AEC7E6B-9C36-4738-8FE9-75A2F6E181EA}" dt="2023-06-06T14:41:14.558" v="394" actId="1076"/>
          <ac:picMkLst>
            <pc:docMk/>
            <pc:sldMk cId="3656099145" sldId="606"/>
            <ac:picMk id="2" creationId="{0F7457E2-109A-2F15-02F4-785C25B7E18C}"/>
          </ac:picMkLst>
        </pc:picChg>
        <pc:picChg chg="mod">
          <ac:chgData name="Giampiero Mazzocchi" userId="07053986-29ac-40e6-b20c-4abcd2131058" providerId="ADAL" clId="{1AEC7E6B-9C36-4738-8FE9-75A2F6E181EA}" dt="2023-06-06T07:34:49.407" v="308" actId="14100"/>
          <ac:picMkLst>
            <pc:docMk/>
            <pc:sldMk cId="3656099145" sldId="606"/>
            <ac:picMk id="11" creationId="{85C40B6F-FD1E-73AE-948B-92B019BAAB42}"/>
          </ac:picMkLst>
        </pc:picChg>
      </pc:sldChg>
      <pc:sldChg chg="modSp mod">
        <pc:chgData name="Giampiero Mazzocchi" userId="07053986-29ac-40e6-b20c-4abcd2131058" providerId="ADAL" clId="{1AEC7E6B-9C36-4738-8FE9-75A2F6E181EA}" dt="2023-06-06T17:43:56.335" v="442" actId="20577"/>
        <pc:sldMkLst>
          <pc:docMk/>
          <pc:sldMk cId="1422980060" sldId="607"/>
        </pc:sldMkLst>
        <pc:spChg chg="mod ord">
          <ac:chgData name="Giampiero Mazzocchi" userId="07053986-29ac-40e6-b20c-4abcd2131058" providerId="ADAL" clId="{1AEC7E6B-9C36-4738-8FE9-75A2F6E181EA}" dt="2023-06-06T17:43:50.378" v="439" actId="20577"/>
          <ac:spMkLst>
            <pc:docMk/>
            <pc:sldMk cId="1422980060" sldId="607"/>
            <ac:spMk id="2" creationId="{291271B3-348A-4691-2E61-F0F5DA0EF682}"/>
          </ac:spMkLst>
        </pc:spChg>
        <pc:spChg chg="mod">
          <ac:chgData name="Giampiero Mazzocchi" userId="07053986-29ac-40e6-b20c-4abcd2131058" providerId="ADAL" clId="{1AEC7E6B-9C36-4738-8FE9-75A2F6E181EA}" dt="2023-06-06T17:43:56.335" v="442" actId="20577"/>
          <ac:spMkLst>
            <pc:docMk/>
            <pc:sldMk cId="1422980060" sldId="607"/>
            <ac:spMk id="4" creationId="{EDE93558-6499-B4F4-8AF6-E1C7DBAC8BB6}"/>
          </ac:spMkLst>
        </pc:spChg>
        <pc:picChg chg="mod modCrop">
          <ac:chgData name="Giampiero Mazzocchi" userId="07053986-29ac-40e6-b20c-4abcd2131058" providerId="ADAL" clId="{1AEC7E6B-9C36-4738-8FE9-75A2F6E181EA}" dt="2023-06-06T07:30:18.920" v="280" actId="1076"/>
          <ac:picMkLst>
            <pc:docMk/>
            <pc:sldMk cId="1422980060" sldId="607"/>
            <ac:picMk id="3" creationId="{273BFA3B-C65C-AEDF-1AC7-9E7810D461B8}"/>
          </ac:picMkLst>
        </pc:picChg>
      </pc:sldChg>
      <pc:sldChg chg="modSp mod">
        <pc:chgData name="Giampiero Mazzocchi" userId="07053986-29ac-40e6-b20c-4abcd2131058" providerId="ADAL" clId="{1AEC7E6B-9C36-4738-8FE9-75A2F6E181EA}" dt="2023-06-06T18:04:25.039" v="477" actId="115"/>
        <pc:sldMkLst>
          <pc:docMk/>
          <pc:sldMk cId="2312140833" sldId="608"/>
        </pc:sldMkLst>
        <pc:spChg chg="mod">
          <ac:chgData name="Giampiero Mazzocchi" userId="07053986-29ac-40e6-b20c-4abcd2131058" providerId="ADAL" clId="{1AEC7E6B-9C36-4738-8FE9-75A2F6E181EA}" dt="2023-06-06T18:04:25.039" v="477" actId="115"/>
          <ac:spMkLst>
            <pc:docMk/>
            <pc:sldMk cId="2312140833" sldId="608"/>
            <ac:spMk id="10" creationId="{6FFBD0E2-7BC8-1738-F521-6C6863BE45B2}"/>
          </ac:spMkLst>
        </pc:spChg>
        <pc:picChg chg="mod">
          <ac:chgData name="Giampiero Mazzocchi" userId="07053986-29ac-40e6-b20c-4abcd2131058" providerId="ADAL" clId="{1AEC7E6B-9C36-4738-8FE9-75A2F6E181EA}" dt="2023-06-06T07:33:50.276" v="304" actId="1036"/>
          <ac:picMkLst>
            <pc:docMk/>
            <pc:sldMk cId="2312140833" sldId="608"/>
            <ac:picMk id="5" creationId="{C40A4A3D-37D6-5339-96F2-B59EB90EEABF}"/>
          </ac:picMkLst>
        </pc:picChg>
        <pc:picChg chg="mod modCrop">
          <ac:chgData name="Giampiero Mazzocchi" userId="07053986-29ac-40e6-b20c-4abcd2131058" providerId="ADAL" clId="{1AEC7E6B-9C36-4738-8FE9-75A2F6E181EA}" dt="2023-06-06T14:44:33.106" v="396" actId="1076"/>
          <ac:picMkLst>
            <pc:docMk/>
            <pc:sldMk cId="2312140833" sldId="608"/>
            <ac:picMk id="9" creationId="{FCDBF07F-1F5E-B6EB-2C57-5A009FFD4776}"/>
          </ac:picMkLst>
        </pc:picChg>
      </pc:sldChg>
      <pc:sldChg chg="addSp modSp mod">
        <pc:chgData name="Giampiero Mazzocchi" userId="07053986-29ac-40e6-b20c-4abcd2131058" providerId="ADAL" clId="{1AEC7E6B-9C36-4738-8FE9-75A2F6E181EA}" dt="2023-06-05T09:44:18.297" v="269" actId="14100"/>
        <pc:sldMkLst>
          <pc:docMk/>
          <pc:sldMk cId="89091530" sldId="610"/>
        </pc:sldMkLst>
        <pc:spChg chg="add mod">
          <ac:chgData name="Giampiero Mazzocchi" userId="07053986-29ac-40e6-b20c-4abcd2131058" providerId="ADAL" clId="{1AEC7E6B-9C36-4738-8FE9-75A2F6E181EA}" dt="2023-06-05T09:44:18.297" v="269" actId="14100"/>
          <ac:spMkLst>
            <pc:docMk/>
            <pc:sldMk cId="89091530" sldId="610"/>
            <ac:spMk id="5" creationId="{B4A6FD1A-175F-DBBB-D752-51C75EAC65CB}"/>
          </ac:spMkLst>
        </pc:spChg>
        <pc:spChg chg="mod">
          <ac:chgData name="Giampiero Mazzocchi" userId="07053986-29ac-40e6-b20c-4abcd2131058" providerId="ADAL" clId="{1AEC7E6B-9C36-4738-8FE9-75A2F6E181EA}" dt="2023-06-05T09:41:25.934" v="243" actId="1076"/>
          <ac:spMkLst>
            <pc:docMk/>
            <pc:sldMk cId="89091530" sldId="610"/>
            <ac:spMk id="7" creationId="{FB009052-9CC9-26D9-2003-3CF0232E4552}"/>
          </ac:spMkLst>
        </pc:spChg>
        <pc:spChg chg="mod">
          <ac:chgData name="Giampiero Mazzocchi" userId="07053986-29ac-40e6-b20c-4abcd2131058" providerId="ADAL" clId="{1AEC7E6B-9C36-4738-8FE9-75A2F6E181EA}" dt="2023-06-05T09:41:30.568" v="244" actId="1076"/>
          <ac:spMkLst>
            <pc:docMk/>
            <pc:sldMk cId="89091530" sldId="610"/>
            <ac:spMk id="8" creationId="{7E74BEF2-4550-6B4E-8313-91FA591D701E}"/>
          </ac:spMkLst>
        </pc:spChg>
        <pc:spChg chg="add mod">
          <ac:chgData name="Giampiero Mazzocchi" userId="07053986-29ac-40e6-b20c-4abcd2131058" providerId="ADAL" clId="{1AEC7E6B-9C36-4738-8FE9-75A2F6E181EA}" dt="2023-06-05T09:42:29.327" v="253" actId="14100"/>
          <ac:spMkLst>
            <pc:docMk/>
            <pc:sldMk cId="89091530" sldId="610"/>
            <ac:spMk id="9" creationId="{3B6D282C-5717-8252-B8D2-6E546555DFD1}"/>
          </ac:spMkLst>
        </pc:spChg>
        <pc:spChg chg="mod">
          <ac:chgData name="Giampiero Mazzocchi" userId="07053986-29ac-40e6-b20c-4abcd2131058" providerId="ADAL" clId="{1AEC7E6B-9C36-4738-8FE9-75A2F6E181EA}" dt="2023-06-05T09:42:44.827" v="262" actId="20577"/>
          <ac:spMkLst>
            <pc:docMk/>
            <pc:sldMk cId="89091530" sldId="610"/>
            <ac:spMk id="17" creationId="{80BD8BF2-36D5-F89D-FA04-9C04EFAFE1E9}"/>
          </ac:spMkLst>
        </pc:spChg>
        <pc:picChg chg="mod">
          <ac:chgData name="Giampiero Mazzocchi" userId="07053986-29ac-40e6-b20c-4abcd2131058" providerId="ADAL" clId="{1AEC7E6B-9C36-4738-8FE9-75A2F6E181EA}" dt="2023-06-05T09:44:11.984" v="267" actId="1076"/>
          <ac:picMkLst>
            <pc:docMk/>
            <pc:sldMk cId="89091530" sldId="610"/>
            <ac:picMk id="13" creationId="{CB996033-636A-2870-8169-3D5C0732D346}"/>
          </ac:picMkLst>
        </pc:picChg>
      </pc:sldChg>
      <pc:sldChg chg="modSp mod">
        <pc:chgData name="Giampiero Mazzocchi" userId="07053986-29ac-40e6-b20c-4abcd2131058" providerId="ADAL" clId="{1AEC7E6B-9C36-4738-8FE9-75A2F6E181EA}" dt="2023-06-06T17:53:52.613" v="456" actId="14100"/>
        <pc:sldMkLst>
          <pc:docMk/>
          <pc:sldMk cId="3600053112" sldId="611"/>
        </pc:sldMkLst>
        <pc:graphicFrameChg chg="mod modGraphic">
          <ac:chgData name="Giampiero Mazzocchi" userId="07053986-29ac-40e6-b20c-4abcd2131058" providerId="ADAL" clId="{1AEC7E6B-9C36-4738-8FE9-75A2F6E181EA}" dt="2023-06-06T17:53:52.613" v="456" actId="14100"/>
          <ac:graphicFrameMkLst>
            <pc:docMk/>
            <pc:sldMk cId="3600053112" sldId="611"/>
            <ac:graphicFrameMk id="2" creationId="{189631B8-6E9A-596C-25E7-293EF68F1D48}"/>
          </ac:graphicFrameMkLst>
        </pc:graphicFrameChg>
      </pc:sldChg>
      <pc:sldChg chg="modSp mod">
        <pc:chgData name="Giampiero Mazzocchi" userId="07053986-29ac-40e6-b20c-4abcd2131058" providerId="ADAL" clId="{1AEC7E6B-9C36-4738-8FE9-75A2F6E181EA}" dt="2023-06-05T09:43:23.606" v="266" actId="1076"/>
        <pc:sldMkLst>
          <pc:docMk/>
          <pc:sldMk cId="3509041843" sldId="612"/>
        </pc:sldMkLst>
        <pc:grpChg chg="mod">
          <ac:chgData name="Giampiero Mazzocchi" userId="07053986-29ac-40e6-b20c-4abcd2131058" providerId="ADAL" clId="{1AEC7E6B-9C36-4738-8FE9-75A2F6E181EA}" dt="2023-06-05T09:43:23.606" v="266" actId="1076"/>
          <ac:grpSpMkLst>
            <pc:docMk/>
            <pc:sldMk cId="3509041843" sldId="612"/>
            <ac:grpSpMk id="3" creationId="{D817A06E-7D47-DCE5-A771-3BE147A91DA5}"/>
          </ac:grpSpMkLst>
        </pc:grpChg>
      </pc:sldChg>
      <pc:sldChg chg="modSp mod">
        <pc:chgData name="Giampiero Mazzocchi" userId="07053986-29ac-40e6-b20c-4abcd2131058" providerId="ADAL" clId="{1AEC7E6B-9C36-4738-8FE9-75A2F6E181EA}" dt="2023-06-06T14:45:43.762" v="397" actId="1076"/>
        <pc:sldMkLst>
          <pc:docMk/>
          <pc:sldMk cId="3639417478" sldId="615"/>
        </pc:sldMkLst>
        <pc:graphicFrameChg chg="mod">
          <ac:chgData name="Giampiero Mazzocchi" userId="07053986-29ac-40e6-b20c-4abcd2131058" providerId="ADAL" clId="{1AEC7E6B-9C36-4738-8FE9-75A2F6E181EA}" dt="2023-06-06T14:45:43.762" v="397" actId="1076"/>
          <ac:graphicFrameMkLst>
            <pc:docMk/>
            <pc:sldMk cId="3639417478" sldId="615"/>
            <ac:graphicFrameMk id="5" creationId="{E4DEE50F-CA54-7E3B-2CF3-5AF947DF3093}"/>
          </ac:graphicFrameMkLst>
        </pc:graphicFrameChg>
        <pc:graphicFrameChg chg="mod">
          <ac:chgData name="Giampiero Mazzocchi" userId="07053986-29ac-40e6-b20c-4abcd2131058" providerId="ADAL" clId="{1AEC7E6B-9C36-4738-8FE9-75A2F6E181EA}" dt="2023-06-06T14:45:43.762" v="397" actId="1076"/>
          <ac:graphicFrameMkLst>
            <pc:docMk/>
            <pc:sldMk cId="3639417478" sldId="615"/>
            <ac:graphicFrameMk id="9" creationId="{F3008869-5635-DC2F-49EE-D6841183303B}"/>
          </ac:graphicFrameMkLst>
        </pc:graphicFrameChg>
        <pc:graphicFrameChg chg="mod">
          <ac:chgData name="Giampiero Mazzocchi" userId="07053986-29ac-40e6-b20c-4abcd2131058" providerId="ADAL" clId="{1AEC7E6B-9C36-4738-8FE9-75A2F6E181EA}" dt="2023-06-06T14:45:43.762" v="397" actId="1076"/>
          <ac:graphicFrameMkLst>
            <pc:docMk/>
            <pc:sldMk cId="3639417478" sldId="615"/>
            <ac:graphicFrameMk id="10" creationId="{CEE81A74-7E18-767B-D67A-FF0DF5E63321}"/>
          </ac:graphicFrameMkLst>
        </pc:graphicFrameChg>
      </pc:sldChg>
      <pc:sldChg chg="delSp modSp add del mod ord">
        <pc:chgData name="Giampiero Mazzocchi" userId="07053986-29ac-40e6-b20c-4abcd2131058" providerId="ADAL" clId="{1AEC7E6B-9C36-4738-8FE9-75A2F6E181EA}" dt="2023-06-05T09:42:33.198" v="254" actId="47"/>
        <pc:sldMkLst>
          <pc:docMk/>
          <pc:sldMk cId="3845379666" sldId="619"/>
        </pc:sldMkLst>
        <pc:spChg chg="del">
          <ac:chgData name="Giampiero Mazzocchi" userId="07053986-29ac-40e6-b20c-4abcd2131058" providerId="ADAL" clId="{1AEC7E6B-9C36-4738-8FE9-75A2F6E181EA}" dt="2023-06-05T09:42:04.094" v="246" actId="478"/>
          <ac:spMkLst>
            <pc:docMk/>
            <pc:sldMk cId="3845379666" sldId="619"/>
            <ac:spMk id="6" creationId="{124DCDAC-3E83-1895-41F5-F5B3BB88061C}"/>
          </ac:spMkLst>
        </pc:spChg>
        <pc:grpChg chg="del">
          <ac:chgData name="Giampiero Mazzocchi" userId="07053986-29ac-40e6-b20c-4abcd2131058" providerId="ADAL" clId="{1AEC7E6B-9C36-4738-8FE9-75A2F6E181EA}" dt="2023-06-05T09:42:04.094" v="246" actId="478"/>
          <ac:grpSpMkLst>
            <pc:docMk/>
            <pc:sldMk cId="3845379666" sldId="619"/>
            <ac:grpSpMk id="3" creationId="{D817A06E-7D47-DCE5-A771-3BE147A91DA5}"/>
          </ac:grpSpMkLst>
        </pc:grpChg>
        <pc:cxnChg chg="mod">
          <ac:chgData name="Giampiero Mazzocchi" userId="07053986-29ac-40e6-b20c-4abcd2131058" providerId="ADAL" clId="{1AEC7E6B-9C36-4738-8FE9-75A2F6E181EA}" dt="2023-06-05T09:42:04.094" v="246" actId="478"/>
          <ac:cxnSpMkLst>
            <pc:docMk/>
            <pc:sldMk cId="3845379666" sldId="619"/>
            <ac:cxnSpMk id="11" creationId="{081C5639-8251-B089-7D2C-DA7881E3155D}"/>
          </ac:cxnSpMkLst>
        </pc:cxnChg>
        <pc:cxnChg chg="mod">
          <ac:chgData name="Giampiero Mazzocchi" userId="07053986-29ac-40e6-b20c-4abcd2131058" providerId="ADAL" clId="{1AEC7E6B-9C36-4738-8FE9-75A2F6E181EA}" dt="2023-06-05T09:42:04.094" v="246" actId="478"/>
          <ac:cxnSpMkLst>
            <pc:docMk/>
            <pc:sldMk cId="3845379666" sldId="619"/>
            <ac:cxnSpMk id="12" creationId="{C5263CCD-B5F8-8179-D569-AD9EB1884CD1}"/>
          </ac:cxnSpMkLst>
        </pc:cxnChg>
        <pc:cxnChg chg="mod">
          <ac:chgData name="Giampiero Mazzocchi" userId="07053986-29ac-40e6-b20c-4abcd2131058" providerId="ADAL" clId="{1AEC7E6B-9C36-4738-8FE9-75A2F6E181EA}" dt="2023-06-05T09:42:04.094" v="246" actId="478"/>
          <ac:cxnSpMkLst>
            <pc:docMk/>
            <pc:sldMk cId="3845379666" sldId="619"/>
            <ac:cxnSpMk id="20" creationId="{3D912425-0558-6A96-9E10-121E1A07BFA3}"/>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65BDC-8547-4B3C-B206-D17A384BE65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36E041D-2177-4663-B51D-068FE25C7ADD}">
      <dgm:prSet/>
      <dgm:spPr/>
      <dgm:t>
        <a:bodyPr/>
        <a:lstStyle/>
        <a:p>
          <a:pPr>
            <a:lnSpc>
              <a:spcPct val="100000"/>
            </a:lnSpc>
          </a:pPr>
          <a:r>
            <a:rPr lang="it-IT"/>
            <a:t>equità del sostegno finanziario agli agricoltori, </a:t>
          </a:r>
          <a:endParaRPr lang="en-US"/>
        </a:p>
      </dgm:t>
    </dgm:pt>
    <dgm:pt modelId="{DE45E1B3-5A5E-486D-99AB-DD3F43B82E8A}" type="parTrans" cxnId="{78B3AF71-7993-459B-91D2-33D4B47AA465}">
      <dgm:prSet/>
      <dgm:spPr/>
      <dgm:t>
        <a:bodyPr/>
        <a:lstStyle/>
        <a:p>
          <a:endParaRPr lang="en-US"/>
        </a:p>
      </dgm:t>
    </dgm:pt>
    <dgm:pt modelId="{574EC1D6-86A3-402C-926C-8C9A0DDB1C67}" type="sibTrans" cxnId="{78B3AF71-7993-459B-91D2-33D4B47AA465}">
      <dgm:prSet/>
      <dgm:spPr/>
      <dgm:t>
        <a:bodyPr/>
        <a:lstStyle/>
        <a:p>
          <a:pPr>
            <a:lnSpc>
              <a:spcPct val="100000"/>
            </a:lnSpc>
          </a:pPr>
          <a:endParaRPr lang="en-US"/>
        </a:p>
      </dgm:t>
    </dgm:pt>
    <dgm:pt modelId="{A2257903-9F39-4A63-9D9C-34C1FB2F1EC5}">
      <dgm:prSet/>
      <dgm:spPr/>
      <dgm:t>
        <a:bodyPr/>
        <a:lstStyle/>
        <a:p>
          <a:pPr>
            <a:lnSpc>
              <a:spcPct val="100000"/>
            </a:lnSpc>
          </a:pPr>
          <a:r>
            <a:rPr lang="it-IT"/>
            <a:t>sostenibilità a livello ambientale, economico e sociale, </a:t>
          </a:r>
          <a:endParaRPr lang="en-US"/>
        </a:p>
      </dgm:t>
    </dgm:pt>
    <dgm:pt modelId="{627D54D2-C19D-47D2-A8EB-4E84FC89A04B}" type="parTrans" cxnId="{5AEDD927-059A-4BD5-9B3D-5AD39C7CC691}">
      <dgm:prSet/>
      <dgm:spPr/>
      <dgm:t>
        <a:bodyPr/>
        <a:lstStyle/>
        <a:p>
          <a:endParaRPr lang="en-US"/>
        </a:p>
      </dgm:t>
    </dgm:pt>
    <dgm:pt modelId="{BBD58100-8C6C-4C43-95EE-DAE0FF3DC4B3}" type="sibTrans" cxnId="{5AEDD927-059A-4BD5-9B3D-5AD39C7CC691}">
      <dgm:prSet/>
      <dgm:spPr/>
      <dgm:t>
        <a:bodyPr/>
        <a:lstStyle/>
        <a:p>
          <a:pPr>
            <a:lnSpc>
              <a:spcPct val="100000"/>
            </a:lnSpc>
          </a:pPr>
          <a:endParaRPr lang="en-US"/>
        </a:p>
      </dgm:t>
    </dgm:pt>
    <dgm:pt modelId="{5128503E-3CCA-4AE3-8671-ACA92B0B3812}">
      <dgm:prSet/>
      <dgm:spPr/>
      <dgm:t>
        <a:bodyPr/>
        <a:lstStyle/>
        <a:p>
          <a:pPr>
            <a:lnSpc>
              <a:spcPct val="100000"/>
            </a:lnSpc>
          </a:pPr>
          <a:r>
            <a:rPr lang="it-IT"/>
            <a:t>innovazione con nuove tecnologie e tecniche produttive,</a:t>
          </a:r>
          <a:endParaRPr lang="en-US"/>
        </a:p>
      </dgm:t>
    </dgm:pt>
    <dgm:pt modelId="{A00278C8-60BC-4D09-8D57-90B3D2630A83}" type="parTrans" cxnId="{B848C43D-C156-4858-A96E-4B6A2BC9229A}">
      <dgm:prSet/>
      <dgm:spPr/>
      <dgm:t>
        <a:bodyPr/>
        <a:lstStyle/>
        <a:p>
          <a:endParaRPr lang="en-US"/>
        </a:p>
      </dgm:t>
    </dgm:pt>
    <dgm:pt modelId="{B5C9D58F-A717-40A1-8C47-D86D47CD4DEC}" type="sibTrans" cxnId="{B848C43D-C156-4858-A96E-4B6A2BC9229A}">
      <dgm:prSet/>
      <dgm:spPr/>
      <dgm:t>
        <a:bodyPr/>
        <a:lstStyle/>
        <a:p>
          <a:pPr>
            <a:lnSpc>
              <a:spcPct val="100000"/>
            </a:lnSpc>
          </a:pPr>
          <a:endParaRPr lang="en-US"/>
        </a:p>
      </dgm:t>
    </dgm:pt>
    <dgm:pt modelId="{BDEF906D-6270-4F28-9FB8-7D74BBB33883}">
      <dgm:prSet/>
      <dgm:spPr/>
      <dgm:t>
        <a:bodyPr/>
        <a:lstStyle/>
        <a:p>
          <a:pPr>
            <a:lnSpc>
              <a:spcPct val="100000"/>
            </a:lnSpc>
          </a:pPr>
          <a:r>
            <a:rPr lang="it-IT" dirty="0"/>
            <a:t>supportare lo </a:t>
          </a:r>
          <a:r>
            <a:rPr lang="it-IT" b="1" dirty="0"/>
            <a:t>sviluppo locale</a:t>
          </a:r>
          <a:r>
            <a:rPr lang="it-IT" dirty="0"/>
            <a:t> tramite strumenti come il LEADER, la strategia per le aree interne SNAI e tutti gli strumenti di cooperazione che possono favorire lo sviluppo dei territori (i distretti del cibo, i </a:t>
          </a:r>
          <a:r>
            <a:rPr lang="it-IT" dirty="0" err="1"/>
            <a:t>biodistretti</a:t>
          </a:r>
          <a:r>
            <a:rPr lang="it-IT" dirty="0"/>
            <a:t>, gli smart </a:t>
          </a:r>
          <a:r>
            <a:rPr lang="it-IT" dirty="0" err="1"/>
            <a:t>village</a:t>
          </a:r>
          <a:r>
            <a:rPr lang="it-IT" dirty="0"/>
            <a:t>, i contratti di fiume). </a:t>
          </a:r>
          <a:endParaRPr lang="en-US" dirty="0"/>
        </a:p>
      </dgm:t>
    </dgm:pt>
    <dgm:pt modelId="{2F6E2E72-601A-497F-A668-E1BAE6493E6E}" type="sibTrans" cxnId="{6DAB281E-FC58-41C3-8F5A-F5220454F7C9}">
      <dgm:prSet/>
      <dgm:spPr/>
      <dgm:t>
        <a:bodyPr/>
        <a:lstStyle/>
        <a:p>
          <a:endParaRPr lang="en-US"/>
        </a:p>
      </dgm:t>
    </dgm:pt>
    <dgm:pt modelId="{1111F1C1-5701-4D35-A795-DD7A84D86CDF}" type="parTrans" cxnId="{6DAB281E-FC58-41C3-8F5A-F5220454F7C9}">
      <dgm:prSet/>
      <dgm:spPr/>
      <dgm:t>
        <a:bodyPr/>
        <a:lstStyle/>
        <a:p>
          <a:endParaRPr lang="en-US"/>
        </a:p>
      </dgm:t>
    </dgm:pt>
    <dgm:pt modelId="{30F7219B-0328-4E6D-9DA5-30D097A904F3}" type="pres">
      <dgm:prSet presAssocID="{70B65BDC-8547-4B3C-B206-D17A384BE655}" presName="root" presStyleCnt="0">
        <dgm:presLayoutVars>
          <dgm:dir/>
          <dgm:resizeHandles val="exact"/>
        </dgm:presLayoutVars>
      </dgm:prSet>
      <dgm:spPr/>
    </dgm:pt>
    <dgm:pt modelId="{4F3577AE-8B3E-47C2-967E-B953832379C7}" type="pres">
      <dgm:prSet presAssocID="{70B65BDC-8547-4B3C-B206-D17A384BE655}" presName="container" presStyleCnt="0">
        <dgm:presLayoutVars>
          <dgm:dir/>
          <dgm:resizeHandles val="exact"/>
        </dgm:presLayoutVars>
      </dgm:prSet>
      <dgm:spPr/>
    </dgm:pt>
    <dgm:pt modelId="{A33E6A16-D05C-4DEC-A003-887512977B6D}" type="pres">
      <dgm:prSet presAssocID="{636E041D-2177-4663-B51D-068FE25C7ADD}" presName="compNode" presStyleCnt="0"/>
      <dgm:spPr/>
    </dgm:pt>
    <dgm:pt modelId="{CF776AB6-96B8-4173-A40F-2E9E04FEB222}" type="pres">
      <dgm:prSet presAssocID="{636E041D-2177-4663-B51D-068FE25C7ADD}" presName="iconBgRect" presStyleLbl="bgShp" presStyleIdx="0" presStyleCnt="4"/>
      <dgm:spPr/>
    </dgm:pt>
    <dgm:pt modelId="{905E70EB-2809-4D5C-8913-3A21F66BBD24}" type="pres">
      <dgm:prSet presAssocID="{636E041D-2177-4663-B51D-068FE25C7A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F6EFE61E-634C-46F0-A982-BF150163526C}" type="pres">
      <dgm:prSet presAssocID="{636E041D-2177-4663-B51D-068FE25C7ADD}" presName="spaceRect" presStyleCnt="0"/>
      <dgm:spPr/>
    </dgm:pt>
    <dgm:pt modelId="{2C8A9EC4-52F6-40DA-B597-F14EA496B207}" type="pres">
      <dgm:prSet presAssocID="{636E041D-2177-4663-B51D-068FE25C7ADD}" presName="textRect" presStyleLbl="revTx" presStyleIdx="0" presStyleCnt="4">
        <dgm:presLayoutVars>
          <dgm:chMax val="1"/>
          <dgm:chPref val="1"/>
        </dgm:presLayoutVars>
      </dgm:prSet>
      <dgm:spPr/>
    </dgm:pt>
    <dgm:pt modelId="{67B7A92B-37E3-4D6B-8018-A428FAEB3ED4}" type="pres">
      <dgm:prSet presAssocID="{574EC1D6-86A3-402C-926C-8C9A0DDB1C67}" presName="sibTrans" presStyleLbl="sibTrans2D1" presStyleIdx="0" presStyleCnt="0"/>
      <dgm:spPr/>
    </dgm:pt>
    <dgm:pt modelId="{D7B896FD-3A30-45E0-9FED-32F16FDCB20E}" type="pres">
      <dgm:prSet presAssocID="{A2257903-9F39-4A63-9D9C-34C1FB2F1EC5}" presName="compNode" presStyleCnt="0"/>
      <dgm:spPr/>
    </dgm:pt>
    <dgm:pt modelId="{145ED3D0-E79E-4086-852B-2252FE26CA51}" type="pres">
      <dgm:prSet presAssocID="{A2257903-9F39-4A63-9D9C-34C1FB2F1EC5}" presName="iconBgRect" presStyleLbl="bgShp" presStyleIdx="1" presStyleCnt="4"/>
      <dgm:spPr/>
    </dgm:pt>
    <dgm:pt modelId="{EDB0C016-0E3B-4EC5-BAE9-605FF3635CCE}" type="pres">
      <dgm:prSet presAssocID="{A2257903-9F39-4A63-9D9C-34C1FB2F1EC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Network"/>
        </a:ext>
      </dgm:extLst>
    </dgm:pt>
    <dgm:pt modelId="{0259C502-5E24-4C2C-A6A2-ABC3F7C6A27E}" type="pres">
      <dgm:prSet presAssocID="{A2257903-9F39-4A63-9D9C-34C1FB2F1EC5}" presName="spaceRect" presStyleCnt="0"/>
      <dgm:spPr/>
    </dgm:pt>
    <dgm:pt modelId="{7560449A-D4DF-4728-9BB8-8EABD38522C2}" type="pres">
      <dgm:prSet presAssocID="{A2257903-9F39-4A63-9D9C-34C1FB2F1EC5}" presName="textRect" presStyleLbl="revTx" presStyleIdx="1" presStyleCnt="4">
        <dgm:presLayoutVars>
          <dgm:chMax val="1"/>
          <dgm:chPref val="1"/>
        </dgm:presLayoutVars>
      </dgm:prSet>
      <dgm:spPr/>
    </dgm:pt>
    <dgm:pt modelId="{9FE2A2B6-9390-4D98-89A1-81F64D0F2C72}" type="pres">
      <dgm:prSet presAssocID="{BBD58100-8C6C-4C43-95EE-DAE0FF3DC4B3}" presName="sibTrans" presStyleLbl="sibTrans2D1" presStyleIdx="0" presStyleCnt="0"/>
      <dgm:spPr/>
    </dgm:pt>
    <dgm:pt modelId="{A6EDA5BA-40C4-483E-AEE3-B23C382A55F4}" type="pres">
      <dgm:prSet presAssocID="{5128503E-3CCA-4AE3-8671-ACA92B0B3812}" presName="compNode" presStyleCnt="0"/>
      <dgm:spPr/>
    </dgm:pt>
    <dgm:pt modelId="{E09A3526-9833-4239-983E-589709BEE027}" type="pres">
      <dgm:prSet presAssocID="{5128503E-3CCA-4AE3-8671-ACA92B0B3812}" presName="iconBgRect" presStyleLbl="bgShp" presStyleIdx="2" presStyleCnt="4"/>
      <dgm:spPr/>
    </dgm:pt>
    <dgm:pt modelId="{40164D9A-4555-4D7A-AD8A-5E8835A0FDA3}" type="pres">
      <dgm:prSet presAssocID="{5128503E-3CCA-4AE3-8671-ACA92B0B38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DF2DA92B-1AF4-4D2F-BA51-74D405300247}" type="pres">
      <dgm:prSet presAssocID="{5128503E-3CCA-4AE3-8671-ACA92B0B3812}" presName="spaceRect" presStyleCnt="0"/>
      <dgm:spPr/>
    </dgm:pt>
    <dgm:pt modelId="{CAD7E584-077F-4C5F-8E6A-A80D05EF5B65}" type="pres">
      <dgm:prSet presAssocID="{5128503E-3CCA-4AE3-8671-ACA92B0B3812}" presName="textRect" presStyleLbl="revTx" presStyleIdx="2" presStyleCnt="4">
        <dgm:presLayoutVars>
          <dgm:chMax val="1"/>
          <dgm:chPref val="1"/>
        </dgm:presLayoutVars>
      </dgm:prSet>
      <dgm:spPr/>
    </dgm:pt>
    <dgm:pt modelId="{75DA790A-BAD2-42C4-83F0-494552ADED6C}" type="pres">
      <dgm:prSet presAssocID="{B5C9D58F-A717-40A1-8C47-D86D47CD4DEC}" presName="sibTrans" presStyleLbl="sibTrans2D1" presStyleIdx="0" presStyleCnt="0"/>
      <dgm:spPr/>
    </dgm:pt>
    <dgm:pt modelId="{3D915F78-29A9-407D-AA56-6D5544E31462}" type="pres">
      <dgm:prSet presAssocID="{BDEF906D-6270-4F28-9FB8-7D74BBB33883}" presName="compNode" presStyleCnt="0"/>
      <dgm:spPr/>
    </dgm:pt>
    <dgm:pt modelId="{C4457652-94A5-4B60-95A0-F090CD9B7258}" type="pres">
      <dgm:prSet presAssocID="{BDEF906D-6270-4F28-9FB8-7D74BBB33883}" presName="iconBgRect" presStyleLbl="bgShp" presStyleIdx="3" presStyleCnt="4"/>
      <dgm:spPr/>
    </dgm:pt>
    <dgm:pt modelId="{9EE66235-91BE-43D7-BF18-F856FDE22EEF}" type="pres">
      <dgm:prSet presAssocID="{BDEF906D-6270-4F28-9FB8-7D74BBB338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uppo"/>
        </a:ext>
      </dgm:extLst>
    </dgm:pt>
    <dgm:pt modelId="{CCA20905-259A-41D0-AF79-3179FA015027}" type="pres">
      <dgm:prSet presAssocID="{BDEF906D-6270-4F28-9FB8-7D74BBB33883}" presName="spaceRect" presStyleCnt="0"/>
      <dgm:spPr/>
    </dgm:pt>
    <dgm:pt modelId="{35B51938-586F-495B-84DA-FA6232740014}" type="pres">
      <dgm:prSet presAssocID="{BDEF906D-6270-4F28-9FB8-7D74BBB33883}" presName="textRect" presStyleLbl="revTx" presStyleIdx="3" presStyleCnt="4">
        <dgm:presLayoutVars>
          <dgm:chMax val="1"/>
          <dgm:chPref val="1"/>
        </dgm:presLayoutVars>
      </dgm:prSet>
      <dgm:spPr/>
    </dgm:pt>
  </dgm:ptLst>
  <dgm:cxnLst>
    <dgm:cxn modelId="{30A1BE12-F47D-455B-B90D-5842CCCFE11C}" type="presOf" srcId="{5128503E-3CCA-4AE3-8671-ACA92B0B3812}" destId="{CAD7E584-077F-4C5F-8E6A-A80D05EF5B65}" srcOrd="0" destOrd="0" presId="urn:microsoft.com/office/officeart/2018/2/layout/IconCircleList"/>
    <dgm:cxn modelId="{CD8B9B14-8181-4BF8-B028-80253001A3CF}" type="presOf" srcId="{70B65BDC-8547-4B3C-B206-D17A384BE655}" destId="{30F7219B-0328-4E6D-9DA5-30D097A904F3}" srcOrd="0" destOrd="0" presId="urn:microsoft.com/office/officeart/2018/2/layout/IconCircleList"/>
    <dgm:cxn modelId="{6DAB281E-FC58-41C3-8F5A-F5220454F7C9}" srcId="{70B65BDC-8547-4B3C-B206-D17A384BE655}" destId="{BDEF906D-6270-4F28-9FB8-7D74BBB33883}" srcOrd="3" destOrd="0" parTransId="{1111F1C1-5701-4D35-A795-DD7A84D86CDF}" sibTransId="{2F6E2E72-601A-497F-A668-E1BAE6493E6E}"/>
    <dgm:cxn modelId="{5AEDD927-059A-4BD5-9B3D-5AD39C7CC691}" srcId="{70B65BDC-8547-4B3C-B206-D17A384BE655}" destId="{A2257903-9F39-4A63-9D9C-34C1FB2F1EC5}" srcOrd="1" destOrd="0" parTransId="{627D54D2-C19D-47D2-A8EB-4E84FC89A04B}" sibTransId="{BBD58100-8C6C-4C43-95EE-DAE0FF3DC4B3}"/>
    <dgm:cxn modelId="{7AD71236-2BE5-4B59-89B1-7394215889DC}" type="presOf" srcId="{BBD58100-8C6C-4C43-95EE-DAE0FF3DC4B3}" destId="{9FE2A2B6-9390-4D98-89A1-81F64D0F2C72}" srcOrd="0" destOrd="0" presId="urn:microsoft.com/office/officeart/2018/2/layout/IconCircleList"/>
    <dgm:cxn modelId="{B848C43D-C156-4858-A96E-4B6A2BC9229A}" srcId="{70B65BDC-8547-4B3C-B206-D17A384BE655}" destId="{5128503E-3CCA-4AE3-8671-ACA92B0B3812}" srcOrd="2" destOrd="0" parTransId="{A00278C8-60BC-4D09-8D57-90B3D2630A83}" sibTransId="{B5C9D58F-A717-40A1-8C47-D86D47CD4DEC}"/>
    <dgm:cxn modelId="{78B3AF71-7993-459B-91D2-33D4B47AA465}" srcId="{70B65BDC-8547-4B3C-B206-D17A384BE655}" destId="{636E041D-2177-4663-B51D-068FE25C7ADD}" srcOrd="0" destOrd="0" parTransId="{DE45E1B3-5A5E-486D-99AB-DD3F43B82E8A}" sibTransId="{574EC1D6-86A3-402C-926C-8C9A0DDB1C67}"/>
    <dgm:cxn modelId="{78E05557-1AF2-4FBF-9C64-5492D304D0E2}" type="presOf" srcId="{A2257903-9F39-4A63-9D9C-34C1FB2F1EC5}" destId="{7560449A-D4DF-4728-9BB8-8EABD38522C2}" srcOrd="0" destOrd="0" presId="urn:microsoft.com/office/officeart/2018/2/layout/IconCircleList"/>
    <dgm:cxn modelId="{A7F38586-E3FE-477D-849B-AE558D96ACFF}" type="presOf" srcId="{636E041D-2177-4663-B51D-068FE25C7ADD}" destId="{2C8A9EC4-52F6-40DA-B597-F14EA496B207}" srcOrd="0" destOrd="0" presId="urn:microsoft.com/office/officeart/2018/2/layout/IconCircleList"/>
    <dgm:cxn modelId="{4409FF9B-DDD9-4B6B-A746-8176137B8032}" type="presOf" srcId="{574EC1D6-86A3-402C-926C-8C9A0DDB1C67}" destId="{67B7A92B-37E3-4D6B-8018-A428FAEB3ED4}" srcOrd="0" destOrd="0" presId="urn:microsoft.com/office/officeart/2018/2/layout/IconCircleList"/>
    <dgm:cxn modelId="{38BC1EB5-22FC-4C36-9682-22428C1DBBE3}" type="presOf" srcId="{BDEF906D-6270-4F28-9FB8-7D74BBB33883}" destId="{35B51938-586F-495B-84DA-FA6232740014}" srcOrd="0" destOrd="0" presId="urn:microsoft.com/office/officeart/2018/2/layout/IconCircleList"/>
    <dgm:cxn modelId="{FB8063BC-64A1-4862-9BD1-4FEF8E9FDD78}" type="presOf" srcId="{B5C9D58F-A717-40A1-8C47-D86D47CD4DEC}" destId="{75DA790A-BAD2-42C4-83F0-494552ADED6C}" srcOrd="0" destOrd="0" presId="urn:microsoft.com/office/officeart/2018/2/layout/IconCircleList"/>
    <dgm:cxn modelId="{E35EA91E-0D4B-4263-8429-788676A524F6}" type="presParOf" srcId="{30F7219B-0328-4E6D-9DA5-30D097A904F3}" destId="{4F3577AE-8B3E-47C2-967E-B953832379C7}" srcOrd="0" destOrd="0" presId="urn:microsoft.com/office/officeart/2018/2/layout/IconCircleList"/>
    <dgm:cxn modelId="{4BEF1BEB-A219-4C9A-ADBB-C84CAA2B3488}" type="presParOf" srcId="{4F3577AE-8B3E-47C2-967E-B953832379C7}" destId="{A33E6A16-D05C-4DEC-A003-887512977B6D}" srcOrd="0" destOrd="0" presId="urn:microsoft.com/office/officeart/2018/2/layout/IconCircleList"/>
    <dgm:cxn modelId="{505ABB4D-A93E-480C-9794-AF086BEA3E1E}" type="presParOf" srcId="{A33E6A16-D05C-4DEC-A003-887512977B6D}" destId="{CF776AB6-96B8-4173-A40F-2E9E04FEB222}" srcOrd="0" destOrd="0" presId="urn:microsoft.com/office/officeart/2018/2/layout/IconCircleList"/>
    <dgm:cxn modelId="{7CD4B777-51FE-4755-B863-9B6C5AC2EF83}" type="presParOf" srcId="{A33E6A16-D05C-4DEC-A003-887512977B6D}" destId="{905E70EB-2809-4D5C-8913-3A21F66BBD24}" srcOrd="1" destOrd="0" presId="urn:microsoft.com/office/officeart/2018/2/layout/IconCircleList"/>
    <dgm:cxn modelId="{1CB8942B-A17C-402D-A218-0898994F9E5B}" type="presParOf" srcId="{A33E6A16-D05C-4DEC-A003-887512977B6D}" destId="{F6EFE61E-634C-46F0-A982-BF150163526C}" srcOrd="2" destOrd="0" presId="urn:microsoft.com/office/officeart/2018/2/layout/IconCircleList"/>
    <dgm:cxn modelId="{714403AB-1E58-4A1B-8F0C-8D00E617D680}" type="presParOf" srcId="{A33E6A16-D05C-4DEC-A003-887512977B6D}" destId="{2C8A9EC4-52F6-40DA-B597-F14EA496B207}" srcOrd="3" destOrd="0" presId="urn:microsoft.com/office/officeart/2018/2/layout/IconCircleList"/>
    <dgm:cxn modelId="{E9FA0072-E306-42E9-9310-D68B40B8A843}" type="presParOf" srcId="{4F3577AE-8B3E-47C2-967E-B953832379C7}" destId="{67B7A92B-37E3-4D6B-8018-A428FAEB3ED4}" srcOrd="1" destOrd="0" presId="urn:microsoft.com/office/officeart/2018/2/layout/IconCircleList"/>
    <dgm:cxn modelId="{ECDB1CD1-7223-4279-926C-4866A656D4CC}" type="presParOf" srcId="{4F3577AE-8B3E-47C2-967E-B953832379C7}" destId="{D7B896FD-3A30-45E0-9FED-32F16FDCB20E}" srcOrd="2" destOrd="0" presId="urn:microsoft.com/office/officeart/2018/2/layout/IconCircleList"/>
    <dgm:cxn modelId="{31325F09-60DF-4C43-8510-82A65F35E8A7}" type="presParOf" srcId="{D7B896FD-3A30-45E0-9FED-32F16FDCB20E}" destId="{145ED3D0-E79E-4086-852B-2252FE26CA51}" srcOrd="0" destOrd="0" presId="urn:microsoft.com/office/officeart/2018/2/layout/IconCircleList"/>
    <dgm:cxn modelId="{28A1DF99-324A-4731-9A3D-6F5EB47AECC5}" type="presParOf" srcId="{D7B896FD-3A30-45E0-9FED-32F16FDCB20E}" destId="{EDB0C016-0E3B-4EC5-BAE9-605FF3635CCE}" srcOrd="1" destOrd="0" presId="urn:microsoft.com/office/officeart/2018/2/layout/IconCircleList"/>
    <dgm:cxn modelId="{12B51E19-E789-446D-8C49-4907E74339D8}" type="presParOf" srcId="{D7B896FD-3A30-45E0-9FED-32F16FDCB20E}" destId="{0259C502-5E24-4C2C-A6A2-ABC3F7C6A27E}" srcOrd="2" destOrd="0" presId="urn:microsoft.com/office/officeart/2018/2/layout/IconCircleList"/>
    <dgm:cxn modelId="{2E964058-6B38-46EA-88EC-6C9A1785F55E}" type="presParOf" srcId="{D7B896FD-3A30-45E0-9FED-32F16FDCB20E}" destId="{7560449A-D4DF-4728-9BB8-8EABD38522C2}" srcOrd="3" destOrd="0" presId="urn:microsoft.com/office/officeart/2018/2/layout/IconCircleList"/>
    <dgm:cxn modelId="{4A8A133E-3D6F-4652-A506-76F432188431}" type="presParOf" srcId="{4F3577AE-8B3E-47C2-967E-B953832379C7}" destId="{9FE2A2B6-9390-4D98-89A1-81F64D0F2C72}" srcOrd="3" destOrd="0" presId="urn:microsoft.com/office/officeart/2018/2/layout/IconCircleList"/>
    <dgm:cxn modelId="{892A569A-7E72-47D1-AC48-EFEFFFFC9D53}" type="presParOf" srcId="{4F3577AE-8B3E-47C2-967E-B953832379C7}" destId="{A6EDA5BA-40C4-483E-AEE3-B23C382A55F4}" srcOrd="4" destOrd="0" presId="urn:microsoft.com/office/officeart/2018/2/layout/IconCircleList"/>
    <dgm:cxn modelId="{FFD1280F-F047-49A8-9A1B-C3C575CE108D}" type="presParOf" srcId="{A6EDA5BA-40C4-483E-AEE3-B23C382A55F4}" destId="{E09A3526-9833-4239-983E-589709BEE027}" srcOrd="0" destOrd="0" presId="urn:microsoft.com/office/officeart/2018/2/layout/IconCircleList"/>
    <dgm:cxn modelId="{8A996006-8D5A-4DA2-8CA7-338FE2C2B95B}" type="presParOf" srcId="{A6EDA5BA-40C4-483E-AEE3-B23C382A55F4}" destId="{40164D9A-4555-4D7A-AD8A-5E8835A0FDA3}" srcOrd="1" destOrd="0" presId="urn:microsoft.com/office/officeart/2018/2/layout/IconCircleList"/>
    <dgm:cxn modelId="{A0A7A3DD-2C85-426E-9F92-596FFA10827B}" type="presParOf" srcId="{A6EDA5BA-40C4-483E-AEE3-B23C382A55F4}" destId="{DF2DA92B-1AF4-4D2F-BA51-74D405300247}" srcOrd="2" destOrd="0" presId="urn:microsoft.com/office/officeart/2018/2/layout/IconCircleList"/>
    <dgm:cxn modelId="{48CCF958-33D7-4B5A-AB9A-BC56577D2CAB}" type="presParOf" srcId="{A6EDA5BA-40C4-483E-AEE3-B23C382A55F4}" destId="{CAD7E584-077F-4C5F-8E6A-A80D05EF5B65}" srcOrd="3" destOrd="0" presId="urn:microsoft.com/office/officeart/2018/2/layout/IconCircleList"/>
    <dgm:cxn modelId="{7C0EB15F-58F1-4A36-8E61-4AC69C25BCAF}" type="presParOf" srcId="{4F3577AE-8B3E-47C2-967E-B953832379C7}" destId="{75DA790A-BAD2-42C4-83F0-494552ADED6C}" srcOrd="5" destOrd="0" presId="urn:microsoft.com/office/officeart/2018/2/layout/IconCircleList"/>
    <dgm:cxn modelId="{DC82EA55-FBEB-4FB9-8BA3-64CE92585DDA}" type="presParOf" srcId="{4F3577AE-8B3E-47C2-967E-B953832379C7}" destId="{3D915F78-29A9-407D-AA56-6D5544E31462}" srcOrd="6" destOrd="0" presId="urn:microsoft.com/office/officeart/2018/2/layout/IconCircleList"/>
    <dgm:cxn modelId="{342857ED-EBCC-4A2C-9244-C1DCE03F1FDC}" type="presParOf" srcId="{3D915F78-29A9-407D-AA56-6D5544E31462}" destId="{C4457652-94A5-4B60-95A0-F090CD9B7258}" srcOrd="0" destOrd="0" presId="urn:microsoft.com/office/officeart/2018/2/layout/IconCircleList"/>
    <dgm:cxn modelId="{9FA42253-283A-4C8F-BCDF-5B3BDF05AC70}" type="presParOf" srcId="{3D915F78-29A9-407D-AA56-6D5544E31462}" destId="{9EE66235-91BE-43D7-BF18-F856FDE22EEF}" srcOrd="1" destOrd="0" presId="urn:microsoft.com/office/officeart/2018/2/layout/IconCircleList"/>
    <dgm:cxn modelId="{E7FE1D29-26BC-49CA-9199-4F9D9DBFAE71}" type="presParOf" srcId="{3D915F78-29A9-407D-AA56-6D5544E31462}" destId="{CCA20905-259A-41D0-AF79-3179FA015027}" srcOrd="2" destOrd="0" presId="urn:microsoft.com/office/officeart/2018/2/layout/IconCircleList"/>
    <dgm:cxn modelId="{8BA5B283-2C21-4D7B-ACEE-41701FCEFB89}" type="presParOf" srcId="{3D915F78-29A9-407D-AA56-6D5544E31462}" destId="{35B51938-586F-495B-84DA-FA623274001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76AB6-96B8-4173-A40F-2E9E04FEB222}">
      <dsp:nvSpPr>
        <dsp:cNvPr id="0" name=""/>
        <dsp:cNvSpPr/>
      </dsp:nvSpPr>
      <dsp:spPr>
        <a:xfrm>
          <a:off x="591315" y="15183"/>
          <a:ext cx="917225" cy="9172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E70EB-2809-4D5C-8913-3A21F66BBD24}">
      <dsp:nvSpPr>
        <dsp:cNvPr id="0" name=""/>
        <dsp:cNvSpPr/>
      </dsp:nvSpPr>
      <dsp:spPr>
        <a:xfrm>
          <a:off x="783932" y="207801"/>
          <a:ext cx="531990" cy="531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8A9EC4-52F6-40DA-B597-F14EA496B207}">
      <dsp:nvSpPr>
        <dsp:cNvPr id="0" name=""/>
        <dsp:cNvSpPr/>
      </dsp:nvSpPr>
      <dsp:spPr>
        <a:xfrm>
          <a:off x="1705089" y="15183"/>
          <a:ext cx="2162031" cy="917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kern="1200"/>
            <a:t>equità del sostegno finanziario agli agricoltori, </a:t>
          </a:r>
          <a:endParaRPr lang="en-US" sz="1100" kern="1200"/>
        </a:p>
      </dsp:txBody>
      <dsp:txXfrm>
        <a:off x="1705089" y="15183"/>
        <a:ext cx="2162031" cy="917225"/>
      </dsp:txXfrm>
    </dsp:sp>
    <dsp:sp modelId="{145ED3D0-E79E-4086-852B-2252FE26CA51}">
      <dsp:nvSpPr>
        <dsp:cNvPr id="0" name=""/>
        <dsp:cNvSpPr/>
      </dsp:nvSpPr>
      <dsp:spPr>
        <a:xfrm>
          <a:off x="4243837" y="15183"/>
          <a:ext cx="917225" cy="9172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0C016-0E3B-4EC5-BAE9-605FF3635CCE}">
      <dsp:nvSpPr>
        <dsp:cNvPr id="0" name=""/>
        <dsp:cNvSpPr/>
      </dsp:nvSpPr>
      <dsp:spPr>
        <a:xfrm>
          <a:off x="4436455" y="207801"/>
          <a:ext cx="531990" cy="531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0449A-D4DF-4728-9BB8-8EABD38522C2}">
      <dsp:nvSpPr>
        <dsp:cNvPr id="0" name=""/>
        <dsp:cNvSpPr/>
      </dsp:nvSpPr>
      <dsp:spPr>
        <a:xfrm>
          <a:off x="5357611" y="15183"/>
          <a:ext cx="2162031" cy="917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kern="1200"/>
            <a:t>sostenibilità a livello ambientale, economico e sociale, </a:t>
          </a:r>
          <a:endParaRPr lang="en-US" sz="1100" kern="1200"/>
        </a:p>
      </dsp:txBody>
      <dsp:txXfrm>
        <a:off x="5357611" y="15183"/>
        <a:ext cx="2162031" cy="917225"/>
      </dsp:txXfrm>
    </dsp:sp>
    <dsp:sp modelId="{E09A3526-9833-4239-983E-589709BEE027}">
      <dsp:nvSpPr>
        <dsp:cNvPr id="0" name=""/>
        <dsp:cNvSpPr/>
      </dsp:nvSpPr>
      <dsp:spPr>
        <a:xfrm>
          <a:off x="591315" y="1314359"/>
          <a:ext cx="917225" cy="9172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64D9A-4555-4D7A-AD8A-5E8835A0FDA3}">
      <dsp:nvSpPr>
        <dsp:cNvPr id="0" name=""/>
        <dsp:cNvSpPr/>
      </dsp:nvSpPr>
      <dsp:spPr>
        <a:xfrm>
          <a:off x="783932" y="1506977"/>
          <a:ext cx="531990" cy="531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D7E584-077F-4C5F-8E6A-A80D05EF5B65}">
      <dsp:nvSpPr>
        <dsp:cNvPr id="0" name=""/>
        <dsp:cNvSpPr/>
      </dsp:nvSpPr>
      <dsp:spPr>
        <a:xfrm>
          <a:off x="1705089" y="1314359"/>
          <a:ext cx="2162031" cy="917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kern="1200"/>
            <a:t>innovazione con nuove tecnologie e tecniche produttive,</a:t>
          </a:r>
          <a:endParaRPr lang="en-US" sz="1100" kern="1200"/>
        </a:p>
      </dsp:txBody>
      <dsp:txXfrm>
        <a:off x="1705089" y="1314359"/>
        <a:ext cx="2162031" cy="917225"/>
      </dsp:txXfrm>
    </dsp:sp>
    <dsp:sp modelId="{C4457652-94A5-4B60-95A0-F090CD9B7258}">
      <dsp:nvSpPr>
        <dsp:cNvPr id="0" name=""/>
        <dsp:cNvSpPr/>
      </dsp:nvSpPr>
      <dsp:spPr>
        <a:xfrm>
          <a:off x="4243837" y="1314359"/>
          <a:ext cx="917225" cy="9172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66235-91BE-43D7-BF18-F856FDE22EEF}">
      <dsp:nvSpPr>
        <dsp:cNvPr id="0" name=""/>
        <dsp:cNvSpPr/>
      </dsp:nvSpPr>
      <dsp:spPr>
        <a:xfrm>
          <a:off x="4436455" y="1506977"/>
          <a:ext cx="531990" cy="531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51938-586F-495B-84DA-FA6232740014}">
      <dsp:nvSpPr>
        <dsp:cNvPr id="0" name=""/>
        <dsp:cNvSpPr/>
      </dsp:nvSpPr>
      <dsp:spPr>
        <a:xfrm>
          <a:off x="5357611" y="1314359"/>
          <a:ext cx="2162031" cy="917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kern="1200" dirty="0"/>
            <a:t>supportare lo </a:t>
          </a:r>
          <a:r>
            <a:rPr lang="it-IT" sz="1100" b="1" kern="1200" dirty="0"/>
            <a:t>sviluppo locale</a:t>
          </a:r>
          <a:r>
            <a:rPr lang="it-IT" sz="1100" kern="1200" dirty="0"/>
            <a:t> tramite strumenti come il LEADER, la strategia per le aree interne SNAI e tutti gli strumenti di cooperazione che possono favorire lo sviluppo dei territori (i distretti del cibo, i </a:t>
          </a:r>
          <a:r>
            <a:rPr lang="it-IT" sz="1100" kern="1200" dirty="0" err="1"/>
            <a:t>biodistretti</a:t>
          </a:r>
          <a:r>
            <a:rPr lang="it-IT" sz="1100" kern="1200" dirty="0"/>
            <a:t>, gli smart </a:t>
          </a:r>
          <a:r>
            <a:rPr lang="it-IT" sz="1100" kern="1200" dirty="0" err="1"/>
            <a:t>village</a:t>
          </a:r>
          <a:r>
            <a:rPr lang="it-IT" sz="1100" kern="1200" dirty="0"/>
            <a:t>, i contratti di fiume). </a:t>
          </a:r>
          <a:endParaRPr lang="en-US" sz="1100" kern="1200" dirty="0"/>
        </a:p>
      </dsp:txBody>
      <dsp:txXfrm>
        <a:off x="5357611" y="1314359"/>
        <a:ext cx="2162031" cy="91722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0.jpg"/><Relationship Id="rId7"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D76EE65-0EB9-F04F-BFCB-10B311858B44}"/>
              </a:ext>
            </a:extLst>
          </p:cNvPr>
          <p:cNvPicPr>
            <a:picLocks noChangeAspect="1"/>
          </p:cNvPicPr>
          <p:nvPr userDrawn="1"/>
        </p:nvPicPr>
        <p:blipFill>
          <a:blip r:embed="rId2"/>
          <a:stretch>
            <a:fillRect/>
          </a:stretch>
        </p:blipFill>
        <p:spPr>
          <a:xfrm>
            <a:off x="1674759" y="6157906"/>
            <a:ext cx="743976" cy="426871"/>
          </a:xfrm>
          <a:prstGeom prst="rect">
            <a:avLst/>
          </a:prstGeom>
        </p:spPr>
      </p:pic>
      <p:pic>
        <p:nvPicPr>
          <p:cNvPr id="27" name="Immagine 26">
            <a:extLst>
              <a:ext uri="{FF2B5EF4-FFF2-40B4-BE49-F238E27FC236}">
                <a16:creationId xmlns:a16="http://schemas.microsoft.com/office/drawing/2014/main" id="{08D618FD-80F1-A04F-99EE-197248306F18}"/>
              </a:ext>
            </a:extLst>
          </p:cNvPr>
          <p:cNvPicPr>
            <a:picLocks noChangeAspect="1"/>
          </p:cNvPicPr>
          <p:nvPr userDrawn="1"/>
        </p:nvPicPr>
        <p:blipFill>
          <a:blip r:embed="rId3"/>
          <a:stretch>
            <a:fillRect/>
          </a:stretch>
        </p:blipFill>
        <p:spPr>
          <a:xfrm>
            <a:off x="4914322" y="1259876"/>
            <a:ext cx="2363356" cy="1061948"/>
          </a:xfrm>
          <a:prstGeom prst="rect">
            <a:avLst/>
          </a:prstGeom>
        </p:spPr>
      </p:pic>
      <p:grpSp>
        <p:nvGrpSpPr>
          <p:cNvPr id="37" name="Gruppo 36">
            <a:extLst>
              <a:ext uri="{FF2B5EF4-FFF2-40B4-BE49-F238E27FC236}">
                <a16:creationId xmlns:a16="http://schemas.microsoft.com/office/drawing/2014/main" id="{B5B395F1-485E-2140-AEB8-C2FBD3948DDA}"/>
              </a:ext>
            </a:extLst>
          </p:cNvPr>
          <p:cNvGrpSpPr/>
          <p:nvPr userDrawn="1"/>
        </p:nvGrpSpPr>
        <p:grpSpPr>
          <a:xfrm>
            <a:off x="10713479" y="6157906"/>
            <a:ext cx="754834" cy="365137"/>
            <a:chOff x="10713479" y="6157906"/>
            <a:chExt cx="754834" cy="365137"/>
          </a:xfrm>
        </p:grpSpPr>
        <p:pic>
          <p:nvPicPr>
            <p:cNvPr id="35" name="Immagine 34">
              <a:extLst>
                <a:ext uri="{FF2B5EF4-FFF2-40B4-BE49-F238E27FC236}">
                  <a16:creationId xmlns:a16="http://schemas.microsoft.com/office/drawing/2014/main" id="{07A8CAF4-F863-CB43-9571-EC97AFCEED91}"/>
                </a:ext>
              </a:extLst>
            </p:cNvPr>
            <p:cNvPicPr>
              <a:picLocks noChangeAspect="1"/>
            </p:cNvPicPr>
            <p:nvPr userDrawn="1"/>
          </p:nvPicPr>
          <p:blipFill>
            <a:blip r:embed="rId4"/>
            <a:stretch>
              <a:fillRect/>
            </a:stretch>
          </p:blipFill>
          <p:spPr>
            <a:xfrm>
              <a:off x="10718693" y="6417833"/>
              <a:ext cx="749620" cy="105210"/>
            </a:xfrm>
            <a:prstGeom prst="rect">
              <a:avLst/>
            </a:prstGeom>
          </p:spPr>
        </p:pic>
        <p:pic>
          <p:nvPicPr>
            <p:cNvPr id="36" name="Immagine 35">
              <a:extLst>
                <a:ext uri="{FF2B5EF4-FFF2-40B4-BE49-F238E27FC236}">
                  <a16:creationId xmlns:a16="http://schemas.microsoft.com/office/drawing/2014/main" id="{B34431C1-40AD-9C46-8092-A783233BCF9F}"/>
                </a:ext>
              </a:extLst>
            </p:cNvPr>
            <p:cNvPicPr>
              <a:picLocks noChangeAspect="1"/>
            </p:cNvPicPr>
            <p:nvPr userDrawn="1"/>
          </p:nvPicPr>
          <p:blipFill>
            <a:blip r:embed="rId5"/>
            <a:stretch>
              <a:fillRect/>
            </a:stretch>
          </p:blipFill>
          <p:spPr>
            <a:xfrm>
              <a:off x="10713479" y="6157906"/>
              <a:ext cx="754834" cy="236686"/>
            </a:xfrm>
            <a:prstGeom prst="rect">
              <a:avLst/>
            </a:prstGeom>
          </p:spPr>
        </p:pic>
      </p:grpSp>
      <p:pic>
        <p:nvPicPr>
          <p:cNvPr id="38" name="Immagine 37">
            <a:extLst>
              <a:ext uri="{FF2B5EF4-FFF2-40B4-BE49-F238E27FC236}">
                <a16:creationId xmlns:a16="http://schemas.microsoft.com/office/drawing/2014/main" id="{24098826-F1FF-2946-8769-4A6EB4C03249}"/>
              </a:ext>
            </a:extLst>
          </p:cNvPr>
          <p:cNvPicPr>
            <a:picLocks noChangeAspect="1"/>
          </p:cNvPicPr>
          <p:nvPr userDrawn="1"/>
        </p:nvPicPr>
        <p:blipFill>
          <a:blip r:embed="rId6"/>
          <a:stretch>
            <a:fillRect/>
          </a:stretch>
        </p:blipFill>
        <p:spPr>
          <a:xfrm>
            <a:off x="4918093" y="3646968"/>
            <a:ext cx="2355814" cy="3211034"/>
          </a:xfrm>
          <a:prstGeom prst="rect">
            <a:avLst/>
          </a:prstGeom>
        </p:spPr>
      </p:pic>
      <p:sp>
        <p:nvSpPr>
          <p:cNvPr id="11" name="CasellaDiTesto 10">
            <a:extLst>
              <a:ext uri="{FF2B5EF4-FFF2-40B4-BE49-F238E27FC236}">
                <a16:creationId xmlns:a16="http://schemas.microsoft.com/office/drawing/2014/main" id="{8C420CEC-D952-6346-81D1-47347CA025E2}"/>
              </a:ext>
            </a:extLst>
          </p:cNvPr>
          <p:cNvSpPr txBox="1"/>
          <p:nvPr userDrawn="1"/>
        </p:nvSpPr>
        <p:spPr>
          <a:xfrm>
            <a:off x="11201400" y="2823210"/>
            <a:ext cx="184731" cy="369332"/>
          </a:xfrm>
          <a:prstGeom prst="rect">
            <a:avLst/>
          </a:prstGeom>
          <a:noFill/>
        </p:spPr>
        <p:txBody>
          <a:bodyPr wrap="none" rtlCol="0">
            <a:spAutoFit/>
          </a:bodyPr>
          <a:lstStyle/>
          <a:p>
            <a:endParaRPr lang="it-IT" dirty="0"/>
          </a:p>
        </p:txBody>
      </p:sp>
      <p:pic>
        <p:nvPicPr>
          <p:cNvPr id="5" name="Immagine 4" descr="Immagine che contiene testo&#10;&#10;Descrizione generata automaticamente">
            <a:extLst>
              <a:ext uri="{FF2B5EF4-FFF2-40B4-BE49-F238E27FC236}">
                <a16:creationId xmlns:a16="http://schemas.microsoft.com/office/drawing/2014/main" id="{0CE03A75-C099-57A0-553A-ED19BBEFFDBC}"/>
              </a:ext>
            </a:extLst>
          </p:cNvPr>
          <p:cNvPicPr>
            <a:picLocks noChangeAspect="1"/>
          </p:cNvPicPr>
          <p:nvPr userDrawn="1"/>
        </p:nvPicPr>
        <p:blipFill>
          <a:blip r:embed="rId7"/>
          <a:stretch>
            <a:fillRect/>
          </a:stretch>
        </p:blipFill>
        <p:spPr>
          <a:xfrm>
            <a:off x="440436" y="6063239"/>
            <a:ext cx="973107" cy="616204"/>
          </a:xfrm>
          <a:prstGeom prst="rect">
            <a:avLst/>
          </a:prstGeom>
        </p:spPr>
      </p:pic>
    </p:spTree>
    <p:extLst>
      <p:ext uri="{BB962C8B-B14F-4D97-AF65-F5344CB8AC3E}">
        <p14:creationId xmlns:p14="http://schemas.microsoft.com/office/powerpoint/2010/main" val="2430668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sp>
        <p:nvSpPr>
          <p:cNvPr id="6" name="Rettangolo 5">
            <a:extLst>
              <a:ext uri="{FF2B5EF4-FFF2-40B4-BE49-F238E27FC236}">
                <a16:creationId xmlns:a16="http://schemas.microsoft.com/office/drawing/2014/main" id="{E1856D97-392C-8C46-91E1-F255A4EA4934}"/>
              </a:ext>
            </a:extLst>
          </p:cNvPr>
          <p:cNvSpPr/>
          <p:nvPr userDrawn="1"/>
        </p:nvSpPr>
        <p:spPr>
          <a:xfrm>
            <a:off x="3017856" y="1312899"/>
            <a:ext cx="5053247" cy="938853"/>
          </a:xfrm>
          <a:prstGeom prst="rect">
            <a:avLst/>
          </a:prstGeom>
          <a:solidFill>
            <a:srgbClr val="787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solidFill>
            </a:endParaRPr>
          </a:p>
        </p:txBody>
      </p:sp>
      <p:sp>
        <p:nvSpPr>
          <p:cNvPr id="18" name="Rettangolo 17">
            <a:extLst>
              <a:ext uri="{FF2B5EF4-FFF2-40B4-BE49-F238E27FC236}">
                <a16:creationId xmlns:a16="http://schemas.microsoft.com/office/drawing/2014/main" id="{BF919B57-5E5A-F44E-87C1-8A0F5EFC21D2}"/>
              </a:ext>
            </a:extLst>
          </p:cNvPr>
          <p:cNvSpPr/>
          <p:nvPr userDrawn="1"/>
        </p:nvSpPr>
        <p:spPr>
          <a:xfrm>
            <a:off x="3017856" y="2747856"/>
            <a:ext cx="5053247" cy="308070"/>
          </a:xfrm>
          <a:prstGeom prst="rect">
            <a:avLst/>
          </a:prstGeom>
          <a:solidFill>
            <a:srgbClr val="787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21" name="Rettangolo 20">
            <a:extLst>
              <a:ext uri="{FF2B5EF4-FFF2-40B4-BE49-F238E27FC236}">
                <a16:creationId xmlns:a16="http://schemas.microsoft.com/office/drawing/2014/main" id="{51E3063A-C800-3B4D-B0EC-427D845B47FD}"/>
              </a:ext>
            </a:extLst>
          </p:cNvPr>
          <p:cNvSpPr/>
          <p:nvPr userDrawn="1"/>
        </p:nvSpPr>
        <p:spPr>
          <a:xfrm>
            <a:off x="3017856" y="2321065"/>
            <a:ext cx="5053247" cy="308070"/>
          </a:xfrm>
          <a:prstGeom prst="rect">
            <a:avLst/>
          </a:prstGeom>
          <a:solidFill>
            <a:srgbClr val="78787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23" name="Rettangolo 22">
            <a:extLst>
              <a:ext uri="{FF2B5EF4-FFF2-40B4-BE49-F238E27FC236}">
                <a16:creationId xmlns:a16="http://schemas.microsoft.com/office/drawing/2014/main" id="{5ECB39FD-5029-CB40-8346-0AEDA9F63ADE}"/>
              </a:ext>
            </a:extLst>
          </p:cNvPr>
          <p:cNvSpPr/>
          <p:nvPr userDrawn="1"/>
        </p:nvSpPr>
        <p:spPr>
          <a:xfrm>
            <a:off x="3017856" y="3174647"/>
            <a:ext cx="5053247" cy="308070"/>
          </a:xfrm>
          <a:prstGeom prst="rect">
            <a:avLst/>
          </a:prstGeom>
          <a:solidFill>
            <a:srgbClr val="78787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24" name="Rettangolo 23">
            <a:extLst>
              <a:ext uri="{FF2B5EF4-FFF2-40B4-BE49-F238E27FC236}">
                <a16:creationId xmlns:a16="http://schemas.microsoft.com/office/drawing/2014/main" id="{89E730E2-4A74-7541-B09F-7350E1466FFB}"/>
              </a:ext>
            </a:extLst>
          </p:cNvPr>
          <p:cNvSpPr/>
          <p:nvPr userDrawn="1"/>
        </p:nvSpPr>
        <p:spPr>
          <a:xfrm>
            <a:off x="3017856" y="3601438"/>
            <a:ext cx="5053247" cy="308070"/>
          </a:xfrm>
          <a:prstGeom prst="rect">
            <a:avLst/>
          </a:prstGeom>
          <a:solidFill>
            <a:srgbClr val="787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32" name="Rettangolo 31">
            <a:extLst>
              <a:ext uri="{FF2B5EF4-FFF2-40B4-BE49-F238E27FC236}">
                <a16:creationId xmlns:a16="http://schemas.microsoft.com/office/drawing/2014/main" id="{5AC0E4F4-745F-4F4F-9F3B-F514335BF749}"/>
              </a:ext>
            </a:extLst>
          </p:cNvPr>
          <p:cNvSpPr/>
          <p:nvPr userDrawn="1"/>
        </p:nvSpPr>
        <p:spPr>
          <a:xfrm>
            <a:off x="3017856" y="4028229"/>
            <a:ext cx="5053247" cy="308070"/>
          </a:xfrm>
          <a:prstGeom prst="rect">
            <a:avLst/>
          </a:prstGeom>
          <a:solidFill>
            <a:srgbClr val="78787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33" name="Rettangolo 32">
            <a:extLst>
              <a:ext uri="{FF2B5EF4-FFF2-40B4-BE49-F238E27FC236}">
                <a16:creationId xmlns:a16="http://schemas.microsoft.com/office/drawing/2014/main" id="{127ED2B7-6D25-D44C-B117-E67010BBD59C}"/>
              </a:ext>
            </a:extLst>
          </p:cNvPr>
          <p:cNvSpPr/>
          <p:nvPr userDrawn="1"/>
        </p:nvSpPr>
        <p:spPr>
          <a:xfrm>
            <a:off x="3017856" y="4455020"/>
            <a:ext cx="5053247" cy="308070"/>
          </a:xfrm>
          <a:prstGeom prst="rect">
            <a:avLst/>
          </a:prstGeom>
          <a:solidFill>
            <a:srgbClr val="787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34" name="Rettangolo 33">
            <a:extLst>
              <a:ext uri="{FF2B5EF4-FFF2-40B4-BE49-F238E27FC236}">
                <a16:creationId xmlns:a16="http://schemas.microsoft.com/office/drawing/2014/main" id="{262B4407-0889-8E4C-94F4-DFF7BC2F434F}"/>
              </a:ext>
            </a:extLst>
          </p:cNvPr>
          <p:cNvSpPr/>
          <p:nvPr userDrawn="1"/>
        </p:nvSpPr>
        <p:spPr>
          <a:xfrm>
            <a:off x="3017856" y="4881811"/>
            <a:ext cx="5053247" cy="308070"/>
          </a:xfrm>
          <a:prstGeom prst="rect">
            <a:avLst/>
          </a:prstGeom>
          <a:solidFill>
            <a:srgbClr val="78787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35" name="Rettangolo 34">
            <a:extLst>
              <a:ext uri="{FF2B5EF4-FFF2-40B4-BE49-F238E27FC236}">
                <a16:creationId xmlns:a16="http://schemas.microsoft.com/office/drawing/2014/main" id="{EE7084B0-E667-C74C-A8C6-7F7299617C8D}"/>
              </a:ext>
            </a:extLst>
          </p:cNvPr>
          <p:cNvSpPr/>
          <p:nvPr userDrawn="1"/>
        </p:nvSpPr>
        <p:spPr>
          <a:xfrm>
            <a:off x="3017856" y="5308600"/>
            <a:ext cx="5053247" cy="308070"/>
          </a:xfrm>
          <a:prstGeom prst="rect">
            <a:avLst/>
          </a:prstGeom>
          <a:solidFill>
            <a:srgbClr val="787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
        <p:nvSpPr>
          <p:cNvPr id="37" name="CasellaDiTesto 36">
            <a:extLst>
              <a:ext uri="{FF2B5EF4-FFF2-40B4-BE49-F238E27FC236}">
                <a16:creationId xmlns:a16="http://schemas.microsoft.com/office/drawing/2014/main" id="{9609E237-8B3E-7645-9A93-ACA77765A596}"/>
              </a:ext>
            </a:extLst>
          </p:cNvPr>
          <p:cNvSpPr txBox="1"/>
          <p:nvPr userDrawn="1"/>
        </p:nvSpPr>
        <p:spPr>
          <a:xfrm>
            <a:off x="8444043" y="2251151"/>
            <a:ext cx="2594071" cy="3139321"/>
          </a:xfrm>
          <a:prstGeom prst="rect">
            <a:avLst/>
          </a:prstGeom>
          <a:noFill/>
        </p:spPr>
        <p:txBody>
          <a:bodyPr wrap="square" rtlCol="0">
            <a:spAutoFit/>
          </a:bodyPr>
          <a:lstStyle/>
          <a:p>
            <a:pPr algn="l"/>
            <a:r>
              <a:rPr lang="it-IT" sz="2200" dirty="0">
                <a:solidFill>
                  <a:schemeClr val="bg2">
                    <a:lumMod val="25000"/>
                  </a:schemeClr>
                </a:solidFill>
                <a:latin typeface="+mn-lt"/>
              </a:rPr>
              <a:t>Nemo </a:t>
            </a:r>
            <a:r>
              <a:rPr lang="it-IT" sz="2200" dirty="0" err="1">
                <a:solidFill>
                  <a:schemeClr val="bg2">
                    <a:lumMod val="25000"/>
                  </a:schemeClr>
                </a:solidFill>
                <a:latin typeface="+mn-lt"/>
              </a:rPr>
              <a:t>enim</a:t>
            </a:r>
            <a:r>
              <a:rPr lang="it-IT" sz="2200" dirty="0">
                <a:solidFill>
                  <a:schemeClr val="bg2">
                    <a:lumMod val="25000"/>
                  </a:schemeClr>
                </a:solidFill>
                <a:latin typeface="+mn-lt"/>
              </a:rPr>
              <a:t> </a:t>
            </a:r>
            <a:r>
              <a:rPr lang="it-IT" sz="2200" dirty="0" err="1">
                <a:solidFill>
                  <a:schemeClr val="bg2">
                    <a:lumMod val="25000"/>
                  </a:schemeClr>
                </a:solidFill>
                <a:latin typeface="+mn-lt"/>
              </a:rPr>
              <a:t>ipsam</a:t>
            </a:r>
            <a:r>
              <a:rPr lang="it-IT" sz="2200" dirty="0">
                <a:solidFill>
                  <a:schemeClr val="bg2">
                    <a:lumMod val="25000"/>
                  </a:schemeClr>
                </a:solidFill>
                <a:latin typeface="+mn-lt"/>
              </a:rPr>
              <a:t> </a:t>
            </a:r>
            <a:r>
              <a:rPr lang="it-IT" sz="2200" dirty="0" err="1">
                <a:solidFill>
                  <a:schemeClr val="bg2">
                    <a:lumMod val="25000"/>
                  </a:schemeClr>
                </a:solidFill>
                <a:latin typeface="+mn-lt"/>
              </a:rPr>
              <a:t>voluptatem</a:t>
            </a:r>
            <a:r>
              <a:rPr lang="it-IT" sz="2200" dirty="0">
                <a:solidFill>
                  <a:schemeClr val="bg2">
                    <a:lumMod val="25000"/>
                  </a:schemeClr>
                </a:solidFill>
                <a:latin typeface="+mn-lt"/>
              </a:rPr>
              <a:t> </a:t>
            </a:r>
            <a:r>
              <a:rPr lang="it-IT" sz="2200" dirty="0" err="1">
                <a:solidFill>
                  <a:schemeClr val="bg2">
                    <a:lumMod val="25000"/>
                  </a:schemeClr>
                </a:solidFill>
                <a:latin typeface="+mn-lt"/>
              </a:rPr>
              <a:t>quia</a:t>
            </a:r>
            <a:r>
              <a:rPr lang="it-IT" sz="2200" dirty="0">
                <a:solidFill>
                  <a:schemeClr val="bg2">
                    <a:lumMod val="25000"/>
                  </a:schemeClr>
                </a:solidFill>
                <a:latin typeface="+mn-lt"/>
              </a:rPr>
              <a:t> </a:t>
            </a:r>
            <a:r>
              <a:rPr lang="it-IT" sz="2200" dirty="0" err="1">
                <a:solidFill>
                  <a:schemeClr val="bg2">
                    <a:lumMod val="25000"/>
                  </a:schemeClr>
                </a:solidFill>
                <a:latin typeface="+mn-lt"/>
              </a:rPr>
              <a:t>voluptas</a:t>
            </a:r>
            <a:r>
              <a:rPr lang="it-IT" sz="2200" dirty="0">
                <a:solidFill>
                  <a:schemeClr val="bg2">
                    <a:lumMod val="25000"/>
                  </a:schemeClr>
                </a:solidFill>
                <a:latin typeface="+mn-lt"/>
              </a:rPr>
              <a:t> </a:t>
            </a:r>
            <a:r>
              <a:rPr lang="it-IT" sz="2200" dirty="0" err="1">
                <a:solidFill>
                  <a:schemeClr val="bg2">
                    <a:lumMod val="25000"/>
                  </a:schemeClr>
                </a:solidFill>
                <a:latin typeface="+mn-lt"/>
              </a:rPr>
              <a:t>sit</a:t>
            </a:r>
            <a:r>
              <a:rPr lang="it-IT" sz="2200" dirty="0">
                <a:solidFill>
                  <a:schemeClr val="bg2">
                    <a:lumMod val="25000"/>
                  </a:schemeClr>
                </a:solidFill>
                <a:latin typeface="+mn-lt"/>
              </a:rPr>
              <a:t> </a:t>
            </a:r>
            <a:r>
              <a:rPr lang="it-IT" sz="2200" dirty="0" err="1">
                <a:solidFill>
                  <a:schemeClr val="bg2">
                    <a:lumMod val="25000"/>
                  </a:schemeClr>
                </a:solidFill>
                <a:latin typeface="+mn-lt"/>
              </a:rPr>
              <a:t>aspernatur</a:t>
            </a:r>
            <a:r>
              <a:rPr lang="it-IT" sz="2200" dirty="0">
                <a:solidFill>
                  <a:schemeClr val="bg2">
                    <a:lumMod val="25000"/>
                  </a:schemeClr>
                </a:solidFill>
                <a:latin typeface="+mn-lt"/>
              </a:rPr>
              <a:t> aut </a:t>
            </a:r>
            <a:r>
              <a:rPr lang="it-IT" sz="2200" dirty="0" err="1">
                <a:solidFill>
                  <a:schemeClr val="bg2">
                    <a:lumMod val="25000"/>
                  </a:schemeClr>
                </a:solidFill>
                <a:latin typeface="+mn-lt"/>
              </a:rPr>
              <a:t>odit</a:t>
            </a:r>
            <a:r>
              <a:rPr lang="it-IT" sz="2200" dirty="0">
                <a:solidFill>
                  <a:schemeClr val="bg2">
                    <a:lumMod val="25000"/>
                  </a:schemeClr>
                </a:solidFill>
                <a:latin typeface="+mn-lt"/>
              </a:rPr>
              <a:t> aut </a:t>
            </a:r>
            <a:r>
              <a:rPr lang="it-IT" sz="2200" dirty="0" err="1">
                <a:solidFill>
                  <a:schemeClr val="bg2">
                    <a:lumMod val="25000"/>
                  </a:schemeClr>
                </a:solidFill>
                <a:latin typeface="+mn-lt"/>
              </a:rPr>
              <a:t>fugit</a:t>
            </a:r>
            <a:r>
              <a:rPr lang="it-IT" sz="2200" dirty="0">
                <a:solidFill>
                  <a:schemeClr val="bg2">
                    <a:lumMod val="25000"/>
                  </a:schemeClr>
                </a:solidFill>
                <a:latin typeface="+mn-lt"/>
              </a:rPr>
              <a:t>, </a:t>
            </a:r>
            <a:r>
              <a:rPr lang="it-IT" sz="2200" dirty="0" err="1">
                <a:solidFill>
                  <a:schemeClr val="bg2">
                    <a:lumMod val="25000"/>
                  </a:schemeClr>
                </a:solidFill>
                <a:latin typeface="+mn-lt"/>
              </a:rPr>
              <a:t>sed</a:t>
            </a:r>
            <a:r>
              <a:rPr lang="it-IT" sz="2200" dirty="0">
                <a:solidFill>
                  <a:schemeClr val="bg2">
                    <a:lumMod val="25000"/>
                  </a:schemeClr>
                </a:solidFill>
                <a:latin typeface="+mn-lt"/>
              </a:rPr>
              <a:t> </a:t>
            </a:r>
            <a:r>
              <a:rPr lang="it-IT" sz="2200" dirty="0" err="1">
                <a:solidFill>
                  <a:schemeClr val="bg2">
                    <a:lumMod val="25000"/>
                  </a:schemeClr>
                </a:solidFill>
                <a:latin typeface="+mn-lt"/>
              </a:rPr>
              <a:t>quia</a:t>
            </a:r>
            <a:r>
              <a:rPr lang="it-IT" sz="2200" dirty="0">
                <a:solidFill>
                  <a:schemeClr val="bg2">
                    <a:lumMod val="25000"/>
                  </a:schemeClr>
                </a:solidFill>
                <a:latin typeface="+mn-lt"/>
              </a:rPr>
              <a:t> </a:t>
            </a:r>
            <a:r>
              <a:rPr lang="it-IT" sz="2200" dirty="0" err="1">
                <a:solidFill>
                  <a:schemeClr val="bg2">
                    <a:lumMod val="25000"/>
                  </a:schemeClr>
                </a:solidFill>
                <a:latin typeface="+mn-lt"/>
              </a:rPr>
              <a:t>consequuntur</a:t>
            </a:r>
            <a:r>
              <a:rPr lang="it-IT" sz="2200" dirty="0">
                <a:solidFill>
                  <a:schemeClr val="bg2">
                    <a:lumMod val="25000"/>
                  </a:schemeClr>
                </a:solidFill>
                <a:latin typeface="+mn-lt"/>
              </a:rPr>
              <a:t> magni </a:t>
            </a:r>
            <a:r>
              <a:rPr lang="it-IT" sz="2200" dirty="0" err="1">
                <a:solidFill>
                  <a:schemeClr val="bg2">
                    <a:lumMod val="25000"/>
                  </a:schemeClr>
                </a:solidFill>
                <a:latin typeface="+mn-lt"/>
              </a:rPr>
              <a:t>dolores</a:t>
            </a:r>
            <a:r>
              <a:rPr lang="it-IT" sz="2200" dirty="0">
                <a:solidFill>
                  <a:schemeClr val="bg2">
                    <a:lumMod val="25000"/>
                  </a:schemeClr>
                </a:solidFill>
                <a:latin typeface="+mn-lt"/>
              </a:rPr>
              <a:t> </a:t>
            </a:r>
            <a:r>
              <a:rPr lang="it-IT" sz="2200" dirty="0" err="1">
                <a:solidFill>
                  <a:schemeClr val="bg2">
                    <a:lumMod val="25000"/>
                  </a:schemeClr>
                </a:solidFill>
                <a:latin typeface="+mn-lt"/>
              </a:rPr>
              <a:t>eos</a:t>
            </a:r>
            <a:r>
              <a:rPr lang="it-IT" sz="2200" dirty="0">
                <a:solidFill>
                  <a:schemeClr val="bg2">
                    <a:lumMod val="25000"/>
                  </a:schemeClr>
                </a:solidFill>
                <a:latin typeface="+mn-lt"/>
              </a:rPr>
              <a:t> qui </a:t>
            </a:r>
            <a:r>
              <a:rPr lang="it-IT" sz="2200" dirty="0" err="1">
                <a:solidFill>
                  <a:schemeClr val="bg2">
                    <a:lumMod val="25000"/>
                  </a:schemeClr>
                </a:solidFill>
                <a:latin typeface="+mn-lt"/>
              </a:rPr>
              <a:t>ratione</a:t>
            </a:r>
            <a:r>
              <a:rPr lang="it-IT" sz="2200" dirty="0">
                <a:solidFill>
                  <a:schemeClr val="bg2">
                    <a:lumMod val="25000"/>
                  </a:schemeClr>
                </a:solidFill>
                <a:latin typeface="+mn-lt"/>
              </a:rPr>
              <a:t> </a:t>
            </a:r>
            <a:r>
              <a:rPr lang="it-IT" sz="2200" dirty="0" err="1">
                <a:solidFill>
                  <a:schemeClr val="bg2">
                    <a:lumMod val="25000"/>
                  </a:schemeClr>
                </a:solidFill>
                <a:latin typeface="+mn-lt"/>
              </a:rPr>
              <a:t>voluptatem</a:t>
            </a:r>
            <a:r>
              <a:rPr lang="it-IT" sz="2200" dirty="0">
                <a:solidFill>
                  <a:schemeClr val="bg2">
                    <a:lumMod val="25000"/>
                  </a:schemeClr>
                </a:solidFill>
                <a:latin typeface="+mn-lt"/>
              </a:rPr>
              <a:t> </a:t>
            </a:r>
            <a:r>
              <a:rPr lang="it-IT" sz="2200" dirty="0" err="1">
                <a:solidFill>
                  <a:schemeClr val="bg2">
                    <a:lumMod val="25000"/>
                  </a:schemeClr>
                </a:solidFill>
                <a:latin typeface="+mn-lt"/>
              </a:rPr>
              <a:t>sequi</a:t>
            </a:r>
            <a:r>
              <a:rPr lang="it-IT" sz="2200" dirty="0">
                <a:solidFill>
                  <a:schemeClr val="bg2">
                    <a:lumMod val="25000"/>
                  </a:schemeClr>
                </a:solidFill>
                <a:latin typeface="+mn-lt"/>
              </a:rPr>
              <a:t> </a:t>
            </a:r>
            <a:r>
              <a:rPr lang="it-IT" sz="2200" dirty="0" err="1">
                <a:solidFill>
                  <a:schemeClr val="bg2">
                    <a:lumMod val="25000"/>
                  </a:schemeClr>
                </a:solidFill>
                <a:latin typeface="+mn-lt"/>
              </a:rPr>
              <a:t>nesciunt</a:t>
            </a:r>
            <a:r>
              <a:rPr lang="it-IT" sz="2200" dirty="0">
                <a:solidFill>
                  <a:schemeClr val="bg2">
                    <a:lumMod val="25000"/>
                  </a:schemeClr>
                </a:solidFill>
                <a:latin typeface="+mn-lt"/>
              </a:rPr>
              <a:t>.</a:t>
            </a:r>
            <a:endParaRPr lang="it-IT" sz="2200" b="0" i="0" dirty="0">
              <a:solidFill>
                <a:schemeClr val="bg2">
                  <a:lumMod val="25000"/>
                </a:schemeClr>
              </a:solidFill>
              <a:latin typeface="+mn-lt"/>
              <a:cs typeface="Arial Narrow" panose="020B0604020202020204" pitchFamily="34" charset="0"/>
            </a:endParaRPr>
          </a:p>
        </p:txBody>
      </p:sp>
      <p:sp>
        <p:nvSpPr>
          <p:cNvPr id="38" name="CasellaDiTesto 37">
            <a:extLst>
              <a:ext uri="{FF2B5EF4-FFF2-40B4-BE49-F238E27FC236}">
                <a16:creationId xmlns:a16="http://schemas.microsoft.com/office/drawing/2014/main" id="{65F6E710-6B16-AD44-8FFC-BA4B3EC8B4F1}"/>
              </a:ext>
            </a:extLst>
          </p:cNvPr>
          <p:cNvSpPr txBox="1"/>
          <p:nvPr userDrawn="1"/>
        </p:nvSpPr>
        <p:spPr>
          <a:xfrm>
            <a:off x="8444042" y="1557066"/>
            <a:ext cx="3239958" cy="584775"/>
          </a:xfrm>
          <a:prstGeom prst="rect">
            <a:avLst/>
          </a:prstGeom>
          <a:noFill/>
        </p:spPr>
        <p:txBody>
          <a:bodyPr wrap="square" rtlCol="0">
            <a:spAutoFit/>
          </a:bodyPr>
          <a:lstStyle/>
          <a:p>
            <a:pPr algn="l"/>
            <a:r>
              <a:rPr lang="it-IT" sz="1600" b="0" i="0" dirty="0">
                <a:solidFill>
                  <a:schemeClr val="bg2">
                    <a:lumMod val="50000"/>
                  </a:schemeClr>
                </a:solidFill>
                <a:latin typeface="Century Gothic" panose="020B0502020202020204" pitchFamily="34" charset="0"/>
                <a:cs typeface="Arial Narrow" panose="020B0604020202020204" pitchFamily="34" charset="0"/>
              </a:rPr>
              <a:t>LOREM IPSUM</a:t>
            </a:r>
          </a:p>
          <a:p>
            <a:pPr algn="l"/>
            <a:r>
              <a:rPr lang="it-IT" sz="1600" b="0" i="0" dirty="0">
                <a:solidFill>
                  <a:schemeClr val="bg2">
                    <a:lumMod val="50000"/>
                  </a:schemeClr>
                </a:solidFill>
                <a:latin typeface="Century Gothic" panose="020B0502020202020204" pitchFamily="34" charset="0"/>
                <a:cs typeface="Arial Narrow" panose="020B0604020202020204" pitchFamily="34" charset="0"/>
              </a:rPr>
              <a:t>DOLOR SIT AMET</a:t>
            </a:r>
          </a:p>
        </p:txBody>
      </p:sp>
      <p:grpSp>
        <p:nvGrpSpPr>
          <p:cNvPr id="2" name="Gruppo 1">
            <a:extLst>
              <a:ext uri="{FF2B5EF4-FFF2-40B4-BE49-F238E27FC236}">
                <a16:creationId xmlns:a16="http://schemas.microsoft.com/office/drawing/2014/main" id="{D7BC990F-CB8F-C87C-7269-12C0A49EDA15}"/>
              </a:ext>
            </a:extLst>
          </p:cNvPr>
          <p:cNvGrpSpPr/>
          <p:nvPr userDrawn="1"/>
        </p:nvGrpSpPr>
        <p:grpSpPr>
          <a:xfrm>
            <a:off x="2678120" y="6101586"/>
            <a:ext cx="3989593" cy="477986"/>
            <a:chOff x="2678120" y="6101586"/>
            <a:chExt cx="3989593" cy="477986"/>
          </a:xfrm>
        </p:grpSpPr>
        <p:grpSp>
          <p:nvGrpSpPr>
            <p:cNvPr id="3" name="Gruppo 2">
              <a:extLst>
                <a:ext uri="{FF2B5EF4-FFF2-40B4-BE49-F238E27FC236}">
                  <a16:creationId xmlns:a16="http://schemas.microsoft.com/office/drawing/2014/main" id="{7EDC6990-AE77-D875-A85A-E70DB98A2A66}"/>
                </a:ext>
              </a:extLst>
            </p:cNvPr>
            <p:cNvGrpSpPr/>
            <p:nvPr userDrawn="1"/>
          </p:nvGrpSpPr>
          <p:grpSpPr>
            <a:xfrm>
              <a:off x="2678120" y="6122896"/>
              <a:ext cx="3989593" cy="371838"/>
              <a:chOff x="7478720" y="6122896"/>
              <a:chExt cx="3989593" cy="371838"/>
            </a:xfrm>
          </p:grpSpPr>
          <p:pic>
            <p:nvPicPr>
              <p:cNvPr id="5" name="Immagine 4">
                <a:extLst>
                  <a:ext uri="{FF2B5EF4-FFF2-40B4-BE49-F238E27FC236}">
                    <a16:creationId xmlns:a16="http://schemas.microsoft.com/office/drawing/2014/main" id="{EF1CD0B2-659E-67AA-18C2-DE348BDE63A1}"/>
                  </a:ext>
                </a:extLst>
              </p:cNvPr>
              <p:cNvPicPr>
                <a:picLocks noChangeAspect="1"/>
              </p:cNvPicPr>
              <p:nvPr userDrawn="1"/>
            </p:nvPicPr>
            <p:blipFill>
              <a:blip r:embed="rId3"/>
              <a:stretch>
                <a:fillRect/>
              </a:stretch>
            </p:blipFill>
            <p:spPr>
              <a:xfrm>
                <a:off x="7478720" y="6188990"/>
                <a:ext cx="633478" cy="284646"/>
              </a:xfrm>
              <a:prstGeom prst="rect">
                <a:avLst/>
              </a:prstGeom>
            </p:spPr>
          </p:pic>
          <p:pic>
            <p:nvPicPr>
              <p:cNvPr id="7" name="Immagine 6">
                <a:extLst>
                  <a:ext uri="{FF2B5EF4-FFF2-40B4-BE49-F238E27FC236}">
                    <a16:creationId xmlns:a16="http://schemas.microsoft.com/office/drawing/2014/main" id="{0C4BCA04-A33C-FFB2-1568-B9D06923DF58}"/>
                  </a:ext>
                </a:extLst>
              </p:cNvPr>
              <p:cNvPicPr>
                <a:picLocks noChangeAspect="1"/>
              </p:cNvPicPr>
              <p:nvPr userDrawn="1"/>
            </p:nvPicPr>
            <p:blipFill>
              <a:blip r:embed="rId4"/>
              <a:stretch>
                <a:fillRect/>
              </a:stretch>
            </p:blipFill>
            <p:spPr>
              <a:xfrm>
                <a:off x="9867210" y="6175297"/>
                <a:ext cx="556734" cy="319437"/>
              </a:xfrm>
              <a:prstGeom prst="rect">
                <a:avLst/>
              </a:prstGeom>
            </p:spPr>
          </p:pic>
          <p:grpSp>
            <p:nvGrpSpPr>
              <p:cNvPr id="8" name="Gruppo 7">
                <a:extLst>
                  <a:ext uri="{FF2B5EF4-FFF2-40B4-BE49-F238E27FC236}">
                    <a16:creationId xmlns:a16="http://schemas.microsoft.com/office/drawing/2014/main" id="{EE76DA79-24AA-7A6D-3BBA-BC5E135C8F66}"/>
                  </a:ext>
                </a:extLst>
              </p:cNvPr>
              <p:cNvGrpSpPr/>
              <p:nvPr userDrawn="1"/>
            </p:nvGrpSpPr>
            <p:grpSpPr>
              <a:xfrm>
                <a:off x="10713479" y="6122896"/>
                <a:ext cx="754834" cy="341896"/>
                <a:chOff x="10713479" y="6110704"/>
                <a:chExt cx="754834" cy="341896"/>
              </a:xfrm>
            </p:grpSpPr>
            <p:pic>
              <p:nvPicPr>
                <p:cNvPr id="9" name="Immagine 8">
                  <a:extLst>
                    <a:ext uri="{FF2B5EF4-FFF2-40B4-BE49-F238E27FC236}">
                      <a16:creationId xmlns:a16="http://schemas.microsoft.com/office/drawing/2014/main" id="{FC15988C-20DE-1E23-F14B-280F972E9BFE}"/>
                    </a:ext>
                  </a:extLst>
                </p:cNvPr>
                <p:cNvPicPr>
                  <a:picLocks noChangeAspect="1"/>
                </p:cNvPicPr>
                <p:nvPr userDrawn="1"/>
              </p:nvPicPr>
              <p:blipFill>
                <a:blip r:embed="rId5"/>
                <a:stretch>
                  <a:fillRect/>
                </a:stretch>
              </p:blipFill>
              <p:spPr>
                <a:xfrm>
                  <a:off x="10718693" y="6347390"/>
                  <a:ext cx="749620" cy="105210"/>
                </a:xfrm>
                <a:prstGeom prst="rect">
                  <a:avLst/>
                </a:prstGeom>
              </p:spPr>
            </p:pic>
            <p:pic>
              <p:nvPicPr>
                <p:cNvPr id="10" name="Immagine 9">
                  <a:extLst>
                    <a:ext uri="{FF2B5EF4-FFF2-40B4-BE49-F238E27FC236}">
                      <a16:creationId xmlns:a16="http://schemas.microsoft.com/office/drawing/2014/main" id="{80D080C1-F53A-B062-2568-A977E8788C1A}"/>
                    </a:ext>
                  </a:extLst>
                </p:cNvPr>
                <p:cNvPicPr>
                  <a:picLocks noChangeAspect="1"/>
                </p:cNvPicPr>
                <p:nvPr userDrawn="1"/>
              </p:nvPicPr>
              <p:blipFill>
                <a:blip r:embed="rId6"/>
                <a:stretch>
                  <a:fillRect/>
                </a:stretch>
              </p:blipFill>
              <p:spPr>
                <a:xfrm>
                  <a:off x="10713479" y="6110704"/>
                  <a:ext cx="754834" cy="236686"/>
                </a:xfrm>
                <a:prstGeom prst="rect">
                  <a:avLst/>
                </a:prstGeom>
              </p:spPr>
            </p:pic>
          </p:grpSp>
        </p:grpSp>
        <p:pic>
          <p:nvPicPr>
            <p:cNvPr id="4" name="Immagine 3" descr="Immagine che contiene testo&#10;&#10;Descrizione generata automaticamente">
              <a:extLst>
                <a:ext uri="{FF2B5EF4-FFF2-40B4-BE49-F238E27FC236}">
                  <a16:creationId xmlns:a16="http://schemas.microsoft.com/office/drawing/2014/main" id="{0B83A905-E2C4-7DC0-2100-2189B964D965}"/>
                </a:ext>
              </a:extLst>
            </p:cNvPr>
            <p:cNvPicPr>
              <a:picLocks noChangeAspect="1"/>
            </p:cNvPicPr>
            <p:nvPr userDrawn="1"/>
          </p:nvPicPr>
          <p:blipFill>
            <a:blip r:embed="rId7"/>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209336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062D9AE2-1267-9948-9B8A-E1E08FEB8545}"/>
              </a:ext>
            </a:extLst>
          </p:cNvPr>
          <p:cNvPicPr>
            <a:picLocks noChangeAspect="1"/>
          </p:cNvPicPr>
          <p:nvPr userDrawn="1"/>
        </p:nvPicPr>
        <p:blipFill>
          <a:blip r:embed="rId2"/>
          <a:stretch>
            <a:fillRect/>
          </a:stretch>
        </p:blipFill>
        <p:spPr>
          <a:xfrm>
            <a:off x="837871" y="0"/>
            <a:ext cx="1465672" cy="6858000"/>
          </a:xfrm>
          <a:prstGeom prst="rect">
            <a:avLst/>
          </a:prstGeom>
        </p:spPr>
      </p:pic>
      <p:pic>
        <p:nvPicPr>
          <p:cNvPr id="49" name="Immagine 48">
            <a:extLst>
              <a:ext uri="{FF2B5EF4-FFF2-40B4-BE49-F238E27FC236}">
                <a16:creationId xmlns:a16="http://schemas.microsoft.com/office/drawing/2014/main" id="{944E58E7-04C4-7D49-91C0-A47C2C7E94CE}"/>
              </a:ext>
            </a:extLst>
          </p:cNvPr>
          <p:cNvPicPr>
            <a:picLocks noChangeAspect="1"/>
          </p:cNvPicPr>
          <p:nvPr userDrawn="1"/>
        </p:nvPicPr>
        <p:blipFill>
          <a:blip r:embed="rId3"/>
          <a:stretch>
            <a:fillRect/>
          </a:stretch>
        </p:blipFill>
        <p:spPr>
          <a:xfrm rot="16200000">
            <a:off x="3350413" y="2549536"/>
            <a:ext cx="3340801" cy="2243821"/>
          </a:xfrm>
          <a:prstGeom prst="rect">
            <a:avLst/>
          </a:prstGeom>
        </p:spPr>
      </p:pic>
      <p:grpSp>
        <p:nvGrpSpPr>
          <p:cNvPr id="9" name="Gruppo 8">
            <a:extLst>
              <a:ext uri="{FF2B5EF4-FFF2-40B4-BE49-F238E27FC236}">
                <a16:creationId xmlns:a16="http://schemas.microsoft.com/office/drawing/2014/main" id="{64897818-6497-86B4-94FB-F3B2DB22FE10}"/>
              </a:ext>
            </a:extLst>
          </p:cNvPr>
          <p:cNvGrpSpPr/>
          <p:nvPr userDrawn="1"/>
        </p:nvGrpSpPr>
        <p:grpSpPr>
          <a:xfrm>
            <a:off x="2678120" y="6101586"/>
            <a:ext cx="3989593" cy="477986"/>
            <a:chOff x="2678120" y="6101586"/>
            <a:chExt cx="3989593" cy="477986"/>
          </a:xfrm>
        </p:grpSpPr>
        <p:grpSp>
          <p:nvGrpSpPr>
            <p:cNvPr id="10" name="Gruppo 9">
              <a:extLst>
                <a:ext uri="{FF2B5EF4-FFF2-40B4-BE49-F238E27FC236}">
                  <a16:creationId xmlns:a16="http://schemas.microsoft.com/office/drawing/2014/main" id="{C1870EEB-9318-5C54-CEE0-9AE8EE97D8A1}"/>
                </a:ext>
              </a:extLst>
            </p:cNvPr>
            <p:cNvGrpSpPr/>
            <p:nvPr userDrawn="1"/>
          </p:nvGrpSpPr>
          <p:grpSpPr>
            <a:xfrm>
              <a:off x="2678120" y="6122896"/>
              <a:ext cx="3989593" cy="371838"/>
              <a:chOff x="7478720" y="6122896"/>
              <a:chExt cx="3989593" cy="371838"/>
            </a:xfrm>
          </p:grpSpPr>
          <p:pic>
            <p:nvPicPr>
              <p:cNvPr id="12" name="Immagine 11">
                <a:extLst>
                  <a:ext uri="{FF2B5EF4-FFF2-40B4-BE49-F238E27FC236}">
                    <a16:creationId xmlns:a16="http://schemas.microsoft.com/office/drawing/2014/main" id="{B58D4B88-53D1-94F0-4FDF-4ACEE65F5573}"/>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3" name="Immagine 12">
                <a:extLst>
                  <a:ext uri="{FF2B5EF4-FFF2-40B4-BE49-F238E27FC236}">
                    <a16:creationId xmlns:a16="http://schemas.microsoft.com/office/drawing/2014/main" id="{699FA3DC-3C0F-0B92-D6AF-31F40D096987}"/>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4" name="Gruppo 13">
                <a:extLst>
                  <a:ext uri="{FF2B5EF4-FFF2-40B4-BE49-F238E27FC236}">
                    <a16:creationId xmlns:a16="http://schemas.microsoft.com/office/drawing/2014/main" id="{C5A7D28D-F15D-D10E-C27B-8CC2D79D02C9}"/>
                  </a:ext>
                </a:extLst>
              </p:cNvPr>
              <p:cNvGrpSpPr/>
              <p:nvPr userDrawn="1"/>
            </p:nvGrpSpPr>
            <p:grpSpPr>
              <a:xfrm>
                <a:off x="10713479" y="6122896"/>
                <a:ext cx="754834" cy="341896"/>
                <a:chOff x="10713479" y="6110704"/>
                <a:chExt cx="754834" cy="341896"/>
              </a:xfrm>
            </p:grpSpPr>
            <p:pic>
              <p:nvPicPr>
                <p:cNvPr id="15" name="Immagine 14">
                  <a:extLst>
                    <a:ext uri="{FF2B5EF4-FFF2-40B4-BE49-F238E27FC236}">
                      <a16:creationId xmlns:a16="http://schemas.microsoft.com/office/drawing/2014/main" id="{26BB1BE6-5483-4C64-5D71-4A2090C29E49}"/>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6" name="Immagine 15">
                  <a:extLst>
                    <a:ext uri="{FF2B5EF4-FFF2-40B4-BE49-F238E27FC236}">
                      <a16:creationId xmlns:a16="http://schemas.microsoft.com/office/drawing/2014/main" id="{30EFE071-0939-BE4B-D994-CEBF7358D412}"/>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1" name="Immagine 10" descr="Immagine che contiene testo&#10;&#10;Descrizione generata automaticamente">
              <a:extLst>
                <a:ext uri="{FF2B5EF4-FFF2-40B4-BE49-F238E27FC236}">
                  <a16:creationId xmlns:a16="http://schemas.microsoft.com/office/drawing/2014/main" id="{C2ACE79A-A972-810D-52CE-2A8140D1F347}"/>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800814351"/>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uto con didascalia">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062D9AE2-1267-9948-9B8A-E1E08FEB8545}"/>
              </a:ext>
            </a:extLst>
          </p:cNvPr>
          <p:cNvPicPr>
            <a:picLocks noChangeAspect="1"/>
          </p:cNvPicPr>
          <p:nvPr userDrawn="1"/>
        </p:nvPicPr>
        <p:blipFill>
          <a:blip r:embed="rId2"/>
          <a:stretch>
            <a:fillRect/>
          </a:stretch>
        </p:blipFill>
        <p:spPr>
          <a:xfrm>
            <a:off x="837871" y="0"/>
            <a:ext cx="1465672" cy="6858000"/>
          </a:xfrm>
          <a:prstGeom prst="rect">
            <a:avLst/>
          </a:prstGeom>
        </p:spPr>
      </p:pic>
      <p:pic>
        <p:nvPicPr>
          <p:cNvPr id="12" name="Immagine 11">
            <a:extLst>
              <a:ext uri="{FF2B5EF4-FFF2-40B4-BE49-F238E27FC236}">
                <a16:creationId xmlns:a16="http://schemas.microsoft.com/office/drawing/2014/main" id="{A3A8360B-725D-E94A-9D62-CC669B8601A3}"/>
              </a:ext>
            </a:extLst>
          </p:cNvPr>
          <p:cNvPicPr>
            <a:picLocks noChangeAspect="1"/>
          </p:cNvPicPr>
          <p:nvPr userDrawn="1"/>
        </p:nvPicPr>
        <p:blipFill>
          <a:blip r:embed="rId3"/>
          <a:stretch>
            <a:fillRect/>
          </a:stretch>
        </p:blipFill>
        <p:spPr>
          <a:xfrm>
            <a:off x="3195803" y="2282824"/>
            <a:ext cx="3282444" cy="1710016"/>
          </a:xfrm>
          <a:prstGeom prst="rect">
            <a:avLst/>
          </a:prstGeom>
        </p:spPr>
      </p:pic>
      <p:pic>
        <p:nvPicPr>
          <p:cNvPr id="20" name="Immagine 19">
            <a:extLst>
              <a:ext uri="{FF2B5EF4-FFF2-40B4-BE49-F238E27FC236}">
                <a16:creationId xmlns:a16="http://schemas.microsoft.com/office/drawing/2014/main" id="{B6A054F6-1954-084C-BB4D-436519F65E7A}"/>
              </a:ext>
            </a:extLst>
          </p:cNvPr>
          <p:cNvPicPr>
            <a:picLocks noChangeAspect="1"/>
          </p:cNvPicPr>
          <p:nvPr userDrawn="1"/>
        </p:nvPicPr>
        <p:blipFill>
          <a:blip r:embed="rId4"/>
          <a:stretch>
            <a:fillRect/>
          </a:stretch>
        </p:blipFill>
        <p:spPr>
          <a:xfrm>
            <a:off x="7222504" y="2099548"/>
            <a:ext cx="3282444" cy="1893292"/>
          </a:xfrm>
          <a:prstGeom prst="rect">
            <a:avLst/>
          </a:prstGeom>
        </p:spPr>
      </p:pic>
      <p:grpSp>
        <p:nvGrpSpPr>
          <p:cNvPr id="9" name="Gruppo 8">
            <a:extLst>
              <a:ext uri="{FF2B5EF4-FFF2-40B4-BE49-F238E27FC236}">
                <a16:creationId xmlns:a16="http://schemas.microsoft.com/office/drawing/2014/main" id="{E5075471-FE20-D017-D0A1-4269FB7DB8D5}"/>
              </a:ext>
            </a:extLst>
          </p:cNvPr>
          <p:cNvGrpSpPr/>
          <p:nvPr userDrawn="1"/>
        </p:nvGrpSpPr>
        <p:grpSpPr>
          <a:xfrm>
            <a:off x="2678120" y="6101586"/>
            <a:ext cx="3989593" cy="477986"/>
            <a:chOff x="2678120" y="6101586"/>
            <a:chExt cx="3989593" cy="477986"/>
          </a:xfrm>
        </p:grpSpPr>
        <p:grpSp>
          <p:nvGrpSpPr>
            <p:cNvPr id="10" name="Gruppo 9">
              <a:extLst>
                <a:ext uri="{FF2B5EF4-FFF2-40B4-BE49-F238E27FC236}">
                  <a16:creationId xmlns:a16="http://schemas.microsoft.com/office/drawing/2014/main" id="{35853EE9-2849-589F-FB81-D8E9C172DC4B}"/>
                </a:ext>
              </a:extLst>
            </p:cNvPr>
            <p:cNvGrpSpPr/>
            <p:nvPr userDrawn="1"/>
          </p:nvGrpSpPr>
          <p:grpSpPr>
            <a:xfrm>
              <a:off x="2678120" y="6122896"/>
              <a:ext cx="3989593" cy="371838"/>
              <a:chOff x="7478720" y="6122896"/>
              <a:chExt cx="3989593" cy="371838"/>
            </a:xfrm>
          </p:grpSpPr>
          <p:pic>
            <p:nvPicPr>
              <p:cNvPr id="13" name="Immagine 12">
                <a:extLst>
                  <a:ext uri="{FF2B5EF4-FFF2-40B4-BE49-F238E27FC236}">
                    <a16:creationId xmlns:a16="http://schemas.microsoft.com/office/drawing/2014/main" id="{D5B718C8-E6A5-9B42-DE88-7499C377B17E}"/>
                  </a:ext>
                </a:extLst>
              </p:cNvPr>
              <p:cNvPicPr>
                <a:picLocks noChangeAspect="1"/>
              </p:cNvPicPr>
              <p:nvPr userDrawn="1"/>
            </p:nvPicPr>
            <p:blipFill>
              <a:blip r:embed="rId5"/>
              <a:stretch>
                <a:fillRect/>
              </a:stretch>
            </p:blipFill>
            <p:spPr>
              <a:xfrm>
                <a:off x="7478720" y="6188990"/>
                <a:ext cx="633478" cy="284646"/>
              </a:xfrm>
              <a:prstGeom prst="rect">
                <a:avLst/>
              </a:prstGeom>
            </p:spPr>
          </p:pic>
          <p:pic>
            <p:nvPicPr>
              <p:cNvPr id="14" name="Immagine 13">
                <a:extLst>
                  <a:ext uri="{FF2B5EF4-FFF2-40B4-BE49-F238E27FC236}">
                    <a16:creationId xmlns:a16="http://schemas.microsoft.com/office/drawing/2014/main" id="{F42D3140-9540-A02C-DC9F-ADBD30E5C4C3}"/>
                  </a:ext>
                </a:extLst>
              </p:cNvPr>
              <p:cNvPicPr>
                <a:picLocks noChangeAspect="1"/>
              </p:cNvPicPr>
              <p:nvPr userDrawn="1"/>
            </p:nvPicPr>
            <p:blipFill>
              <a:blip r:embed="rId6"/>
              <a:stretch>
                <a:fillRect/>
              </a:stretch>
            </p:blipFill>
            <p:spPr>
              <a:xfrm>
                <a:off x="9867210" y="6175297"/>
                <a:ext cx="556734" cy="319437"/>
              </a:xfrm>
              <a:prstGeom prst="rect">
                <a:avLst/>
              </a:prstGeom>
            </p:spPr>
          </p:pic>
          <p:grpSp>
            <p:nvGrpSpPr>
              <p:cNvPr id="15" name="Gruppo 14">
                <a:extLst>
                  <a:ext uri="{FF2B5EF4-FFF2-40B4-BE49-F238E27FC236}">
                    <a16:creationId xmlns:a16="http://schemas.microsoft.com/office/drawing/2014/main" id="{904ACA47-125C-9845-F709-843826FCA547}"/>
                  </a:ext>
                </a:extLst>
              </p:cNvPr>
              <p:cNvGrpSpPr/>
              <p:nvPr userDrawn="1"/>
            </p:nvGrpSpPr>
            <p:grpSpPr>
              <a:xfrm>
                <a:off x="10713479" y="6122896"/>
                <a:ext cx="754834" cy="341896"/>
                <a:chOff x="10713479" y="6110704"/>
                <a:chExt cx="754834" cy="341896"/>
              </a:xfrm>
            </p:grpSpPr>
            <p:pic>
              <p:nvPicPr>
                <p:cNvPr id="16" name="Immagine 15">
                  <a:extLst>
                    <a:ext uri="{FF2B5EF4-FFF2-40B4-BE49-F238E27FC236}">
                      <a16:creationId xmlns:a16="http://schemas.microsoft.com/office/drawing/2014/main" id="{AD78AAD8-A26E-B97C-9E3D-00B8FF2E2BBE}"/>
                    </a:ext>
                  </a:extLst>
                </p:cNvPr>
                <p:cNvPicPr>
                  <a:picLocks noChangeAspect="1"/>
                </p:cNvPicPr>
                <p:nvPr userDrawn="1"/>
              </p:nvPicPr>
              <p:blipFill>
                <a:blip r:embed="rId7"/>
                <a:stretch>
                  <a:fillRect/>
                </a:stretch>
              </p:blipFill>
              <p:spPr>
                <a:xfrm>
                  <a:off x="10718693" y="6347390"/>
                  <a:ext cx="749620" cy="105210"/>
                </a:xfrm>
                <a:prstGeom prst="rect">
                  <a:avLst/>
                </a:prstGeom>
              </p:spPr>
            </p:pic>
            <p:pic>
              <p:nvPicPr>
                <p:cNvPr id="17" name="Immagine 16">
                  <a:extLst>
                    <a:ext uri="{FF2B5EF4-FFF2-40B4-BE49-F238E27FC236}">
                      <a16:creationId xmlns:a16="http://schemas.microsoft.com/office/drawing/2014/main" id="{7222F761-1F29-F6F4-4E81-4560F38D10CD}"/>
                    </a:ext>
                  </a:extLst>
                </p:cNvPr>
                <p:cNvPicPr>
                  <a:picLocks noChangeAspect="1"/>
                </p:cNvPicPr>
                <p:nvPr userDrawn="1"/>
              </p:nvPicPr>
              <p:blipFill>
                <a:blip r:embed="rId8"/>
                <a:stretch>
                  <a:fillRect/>
                </a:stretch>
              </p:blipFill>
              <p:spPr>
                <a:xfrm>
                  <a:off x="10713479" y="6110704"/>
                  <a:ext cx="754834" cy="236686"/>
                </a:xfrm>
                <a:prstGeom prst="rect">
                  <a:avLst/>
                </a:prstGeom>
              </p:spPr>
            </p:pic>
          </p:grpSp>
        </p:grpSp>
        <p:pic>
          <p:nvPicPr>
            <p:cNvPr id="11" name="Immagine 10" descr="Immagine che contiene testo&#10;&#10;Descrizione generata automaticamente">
              <a:extLst>
                <a:ext uri="{FF2B5EF4-FFF2-40B4-BE49-F238E27FC236}">
                  <a16:creationId xmlns:a16="http://schemas.microsoft.com/office/drawing/2014/main" id="{4196E588-BBC9-53AD-1ADA-FD6733BEDB78}"/>
                </a:ext>
              </a:extLst>
            </p:cNvPr>
            <p:cNvPicPr>
              <a:picLocks noChangeAspect="1"/>
            </p:cNvPicPr>
            <p:nvPr userDrawn="1"/>
          </p:nvPicPr>
          <p:blipFill>
            <a:blip r:embed="rId9"/>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13797006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fron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09BA3B8-74EB-3E4B-96EF-E5A6E65CE166}"/>
              </a:ext>
            </a:extLst>
          </p:cNvPr>
          <p:cNvSpPr/>
          <p:nvPr userDrawn="1"/>
        </p:nvSpPr>
        <p:spPr>
          <a:xfrm rot="10800000">
            <a:off x="-2" y="0"/>
            <a:ext cx="12191999" cy="6515100"/>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2847B58F-79C8-FB45-B0EA-EBEB743C17A3}"/>
              </a:ext>
            </a:extLst>
          </p:cNvPr>
          <p:cNvSpPr/>
          <p:nvPr userDrawn="1"/>
        </p:nvSpPr>
        <p:spPr>
          <a:xfrm rot="10800000">
            <a:off x="0" y="6643029"/>
            <a:ext cx="12191999" cy="214971"/>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17145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fronto">
    <p:spTree>
      <p:nvGrpSpPr>
        <p:cNvPr id="1" name=""/>
        <p:cNvGrpSpPr/>
        <p:nvPr/>
      </p:nvGrpSpPr>
      <p:grpSpPr>
        <a:xfrm>
          <a:off x="0" y="0"/>
          <a:ext cx="0" cy="0"/>
          <a:chOff x="0" y="0"/>
          <a:chExt cx="0" cy="0"/>
        </a:xfrm>
      </p:grpSpPr>
      <p:pic>
        <p:nvPicPr>
          <p:cNvPr id="33" name="Immagine 32">
            <a:extLst>
              <a:ext uri="{FF2B5EF4-FFF2-40B4-BE49-F238E27FC236}">
                <a16:creationId xmlns:a16="http://schemas.microsoft.com/office/drawing/2014/main" id="{5F8E22EB-1122-D94C-8353-8C0CD274B68C}"/>
              </a:ext>
            </a:extLst>
          </p:cNvPr>
          <p:cNvPicPr>
            <a:picLocks noChangeAspect="1"/>
          </p:cNvPicPr>
          <p:nvPr userDrawn="1"/>
        </p:nvPicPr>
        <p:blipFill>
          <a:blip r:embed="rId2"/>
          <a:stretch>
            <a:fillRect/>
          </a:stretch>
        </p:blipFill>
        <p:spPr>
          <a:xfrm>
            <a:off x="629577" y="319414"/>
            <a:ext cx="2013064" cy="6219172"/>
          </a:xfrm>
          <a:prstGeom prst="rect">
            <a:avLst/>
          </a:prstGeom>
        </p:spPr>
      </p:pic>
      <p:pic>
        <p:nvPicPr>
          <p:cNvPr id="36" name="Immagine 35">
            <a:extLst>
              <a:ext uri="{FF2B5EF4-FFF2-40B4-BE49-F238E27FC236}">
                <a16:creationId xmlns:a16="http://schemas.microsoft.com/office/drawing/2014/main" id="{BC877422-2D31-7840-B73F-6D7B556BCCDA}"/>
              </a:ext>
            </a:extLst>
          </p:cNvPr>
          <p:cNvPicPr>
            <a:picLocks noChangeAspect="1"/>
          </p:cNvPicPr>
          <p:nvPr userDrawn="1"/>
        </p:nvPicPr>
        <p:blipFill>
          <a:blip r:embed="rId3"/>
          <a:stretch>
            <a:fillRect/>
          </a:stretch>
        </p:blipFill>
        <p:spPr>
          <a:xfrm>
            <a:off x="3017857" y="1951553"/>
            <a:ext cx="565727" cy="3105727"/>
          </a:xfrm>
          <a:prstGeom prst="rect">
            <a:avLst/>
          </a:prstGeom>
        </p:spPr>
      </p:pic>
      <p:grpSp>
        <p:nvGrpSpPr>
          <p:cNvPr id="5" name="Gruppo 4">
            <a:extLst>
              <a:ext uri="{FF2B5EF4-FFF2-40B4-BE49-F238E27FC236}">
                <a16:creationId xmlns:a16="http://schemas.microsoft.com/office/drawing/2014/main" id="{47A32DA6-4115-9604-6DF1-E1BD2A59BD53}"/>
              </a:ext>
            </a:extLst>
          </p:cNvPr>
          <p:cNvGrpSpPr/>
          <p:nvPr userDrawn="1"/>
        </p:nvGrpSpPr>
        <p:grpSpPr>
          <a:xfrm>
            <a:off x="2678120" y="6101586"/>
            <a:ext cx="3989593" cy="477986"/>
            <a:chOff x="2678120" y="6101586"/>
            <a:chExt cx="3989593" cy="477986"/>
          </a:xfrm>
        </p:grpSpPr>
        <p:grpSp>
          <p:nvGrpSpPr>
            <p:cNvPr id="7" name="Gruppo 6">
              <a:extLst>
                <a:ext uri="{FF2B5EF4-FFF2-40B4-BE49-F238E27FC236}">
                  <a16:creationId xmlns:a16="http://schemas.microsoft.com/office/drawing/2014/main" id="{9C28FBB8-CA66-3EE1-889F-B7AA03DED91E}"/>
                </a:ext>
              </a:extLst>
            </p:cNvPr>
            <p:cNvGrpSpPr/>
            <p:nvPr userDrawn="1"/>
          </p:nvGrpSpPr>
          <p:grpSpPr>
            <a:xfrm>
              <a:off x="2678120" y="6122896"/>
              <a:ext cx="3989593" cy="371838"/>
              <a:chOff x="7478720" y="6122896"/>
              <a:chExt cx="3989593" cy="371838"/>
            </a:xfrm>
          </p:grpSpPr>
          <p:pic>
            <p:nvPicPr>
              <p:cNvPr id="9" name="Immagine 8">
                <a:extLst>
                  <a:ext uri="{FF2B5EF4-FFF2-40B4-BE49-F238E27FC236}">
                    <a16:creationId xmlns:a16="http://schemas.microsoft.com/office/drawing/2014/main" id="{28671077-21C7-F425-3BA3-A7CACD17134B}"/>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0" name="Immagine 9">
                <a:extLst>
                  <a:ext uri="{FF2B5EF4-FFF2-40B4-BE49-F238E27FC236}">
                    <a16:creationId xmlns:a16="http://schemas.microsoft.com/office/drawing/2014/main" id="{D0B6C454-3301-0915-BE96-EA361315648D}"/>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8C16F386-1DD5-79CF-E187-330575FADECC}"/>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F4F90332-0569-8DC9-5FB4-64D3B337B315}"/>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2155C9A7-CB1D-E8C4-D2F7-05152FB0564D}"/>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8" name="Immagine 7" descr="Immagine che contiene testo&#10;&#10;Descrizione generata automaticamente">
              <a:extLst>
                <a:ext uri="{FF2B5EF4-FFF2-40B4-BE49-F238E27FC236}">
                  <a16:creationId xmlns:a16="http://schemas.microsoft.com/office/drawing/2014/main" id="{5C185A3B-2ADA-3257-1C81-4BCA1D521A20}"/>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398734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nfronto">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9F7D968D-2982-D349-A953-CDA44455E820}"/>
              </a:ext>
            </a:extLst>
          </p:cNvPr>
          <p:cNvPicPr>
            <a:picLocks noChangeAspect="1"/>
          </p:cNvPicPr>
          <p:nvPr userDrawn="1"/>
        </p:nvPicPr>
        <p:blipFill>
          <a:blip r:embed="rId2"/>
          <a:stretch>
            <a:fillRect/>
          </a:stretch>
        </p:blipFill>
        <p:spPr>
          <a:xfrm>
            <a:off x="3017857" y="1951553"/>
            <a:ext cx="565727" cy="3105727"/>
          </a:xfrm>
          <a:prstGeom prst="rect">
            <a:avLst/>
          </a:prstGeom>
        </p:spPr>
      </p:pic>
      <p:pic>
        <p:nvPicPr>
          <p:cNvPr id="27" name="Immagine 26">
            <a:extLst>
              <a:ext uri="{FF2B5EF4-FFF2-40B4-BE49-F238E27FC236}">
                <a16:creationId xmlns:a16="http://schemas.microsoft.com/office/drawing/2014/main" id="{78940C96-695D-AC44-A3AD-278115F065F9}"/>
              </a:ext>
            </a:extLst>
          </p:cNvPr>
          <p:cNvPicPr>
            <a:picLocks noChangeAspect="1"/>
          </p:cNvPicPr>
          <p:nvPr userDrawn="1"/>
        </p:nvPicPr>
        <p:blipFill>
          <a:blip r:embed="rId3"/>
          <a:stretch>
            <a:fillRect/>
          </a:stretch>
        </p:blipFill>
        <p:spPr>
          <a:xfrm>
            <a:off x="456283" y="603250"/>
            <a:ext cx="2168522" cy="5651500"/>
          </a:xfrm>
          <a:prstGeom prst="rect">
            <a:avLst/>
          </a:prstGeom>
        </p:spPr>
      </p:pic>
      <p:grpSp>
        <p:nvGrpSpPr>
          <p:cNvPr id="5" name="Gruppo 4">
            <a:extLst>
              <a:ext uri="{FF2B5EF4-FFF2-40B4-BE49-F238E27FC236}">
                <a16:creationId xmlns:a16="http://schemas.microsoft.com/office/drawing/2014/main" id="{1384AA42-AC2F-413F-CE17-52A26C091D8E}"/>
              </a:ext>
            </a:extLst>
          </p:cNvPr>
          <p:cNvGrpSpPr/>
          <p:nvPr userDrawn="1"/>
        </p:nvGrpSpPr>
        <p:grpSpPr>
          <a:xfrm>
            <a:off x="2678120" y="6101586"/>
            <a:ext cx="3989593" cy="477986"/>
            <a:chOff x="2678120" y="6101586"/>
            <a:chExt cx="3989593" cy="477986"/>
          </a:xfrm>
        </p:grpSpPr>
        <p:grpSp>
          <p:nvGrpSpPr>
            <p:cNvPr id="7" name="Gruppo 6">
              <a:extLst>
                <a:ext uri="{FF2B5EF4-FFF2-40B4-BE49-F238E27FC236}">
                  <a16:creationId xmlns:a16="http://schemas.microsoft.com/office/drawing/2014/main" id="{0BC4BC33-17D7-966D-3E72-E21F26BEE3B5}"/>
                </a:ext>
              </a:extLst>
            </p:cNvPr>
            <p:cNvGrpSpPr/>
            <p:nvPr userDrawn="1"/>
          </p:nvGrpSpPr>
          <p:grpSpPr>
            <a:xfrm>
              <a:off x="2678120" y="6122896"/>
              <a:ext cx="3989593" cy="371838"/>
              <a:chOff x="7478720" y="6122896"/>
              <a:chExt cx="3989593" cy="371838"/>
            </a:xfrm>
          </p:grpSpPr>
          <p:pic>
            <p:nvPicPr>
              <p:cNvPr id="9" name="Immagine 8">
                <a:extLst>
                  <a:ext uri="{FF2B5EF4-FFF2-40B4-BE49-F238E27FC236}">
                    <a16:creationId xmlns:a16="http://schemas.microsoft.com/office/drawing/2014/main" id="{C6564B80-A124-9133-28AA-30DCC31A866F}"/>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0" name="Immagine 9">
                <a:extLst>
                  <a:ext uri="{FF2B5EF4-FFF2-40B4-BE49-F238E27FC236}">
                    <a16:creationId xmlns:a16="http://schemas.microsoft.com/office/drawing/2014/main" id="{CAA71D72-DA72-2D55-8AE0-0451C536CB7E}"/>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3F925AB0-7F87-9E1B-31EE-15E7F9D33B7C}"/>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F8E1BC58-A89A-5536-C754-32806E8FB762}"/>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93EB4440-DDA0-026C-1DC0-FACDC6611D5D}"/>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8" name="Immagine 7" descr="Immagine che contiene testo&#10;&#10;Descrizione generata automaticamente">
              <a:extLst>
                <a:ext uri="{FF2B5EF4-FFF2-40B4-BE49-F238E27FC236}">
                  <a16:creationId xmlns:a16="http://schemas.microsoft.com/office/drawing/2014/main" id="{74516597-C3E2-54C0-D6F9-15404A40DAFE}"/>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115307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fronto">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393B51A0-D012-AA40-A887-6FF9B59E9C1E}"/>
              </a:ext>
            </a:extLst>
          </p:cNvPr>
          <p:cNvPicPr>
            <a:picLocks noChangeAspect="1"/>
          </p:cNvPicPr>
          <p:nvPr userDrawn="1"/>
        </p:nvPicPr>
        <p:blipFill>
          <a:blip r:embed="rId2"/>
          <a:stretch>
            <a:fillRect/>
          </a:stretch>
        </p:blipFill>
        <p:spPr>
          <a:xfrm>
            <a:off x="669499" y="435623"/>
            <a:ext cx="1784578" cy="5986754"/>
          </a:xfrm>
          <a:prstGeom prst="rect">
            <a:avLst/>
          </a:prstGeom>
        </p:spPr>
      </p:pic>
      <p:pic>
        <p:nvPicPr>
          <p:cNvPr id="17" name="Immagine 16">
            <a:extLst>
              <a:ext uri="{FF2B5EF4-FFF2-40B4-BE49-F238E27FC236}">
                <a16:creationId xmlns:a16="http://schemas.microsoft.com/office/drawing/2014/main" id="{105652CD-A599-094B-BD82-E3C1B70D57DF}"/>
              </a:ext>
            </a:extLst>
          </p:cNvPr>
          <p:cNvPicPr>
            <a:picLocks noChangeAspect="1"/>
          </p:cNvPicPr>
          <p:nvPr userDrawn="1"/>
        </p:nvPicPr>
        <p:blipFill>
          <a:blip r:embed="rId3"/>
          <a:stretch>
            <a:fillRect/>
          </a:stretch>
        </p:blipFill>
        <p:spPr>
          <a:xfrm>
            <a:off x="3017857" y="1951553"/>
            <a:ext cx="565727" cy="3105727"/>
          </a:xfrm>
          <a:prstGeom prst="rect">
            <a:avLst/>
          </a:prstGeom>
        </p:spPr>
      </p:pic>
      <p:grpSp>
        <p:nvGrpSpPr>
          <p:cNvPr id="5" name="Gruppo 4">
            <a:extLst>
              <a:ext uri="{FF2B5EF4-FFF2-40B4-BE49-F238E27FC236}">
                <a16:creationId xmlns:a16="http://schemas.microsoft.com/office/drawing/2014/main" id="{9C56A9D0-489F-ABFA-0B41-0C9996D1750D}"/>
              </a:ext>
            </a:extLst>
          </p:cNvPr>
          <p:cNvGrpSpPr/>
          <p:nvPr userDrawn="1"/>
        </p:nvGrpSpPr>
        <p:grpSpPr>
          <a:xfrm>
            <a:off x="2678120" y="6101586"/>
            <a:ext cx="3989593" cy="477986"/>
            <a:chOff x="2678120" y="6101586"/>
            <a:chExt cx="3989593" cy="477986"/>
          </a:xfrm>
        </p:grpSpPr>
        <p:grpSp>
          <p:nvGrpSpPr>
            <p:cNvPr id="7" name="Gruppo 6">
              <a:extLst>
                <a:ext uri="{FF2B5EF4-FFF2-40B4-BE49-F238E27FC236}">
                  <a16:creationId xmlns:a16="http://schemas.microsoft.com/office/drawing/2014/main" id="{0DCB11A8-2501-78E5-357D-A019A94AFBE7}"/>
                </a:ext>
              </a:extLst>
            </p:cNvPr>
            <p:cNvGrpSpPr/>
            <p:nvPr userDrawn="1"/>
          </p:nvGrpSpPr>
          <p:grpSpPr>
            <a:xfrm>
              <a:off x="2678120" y="6122896"/>
              <a:ext cx="3989593" cy="371838"/>
              <a:chOff x="7478720" y="6122896"/>
              <a:chExt cx="3989593" cy="371838"/>
            </a:xfrm>
          </p:grpSpPr>
          <p:pic>
            <p:nvPicPr>
              <p:cNvPr id="9" name="Immagine 8">
                <a:extLst>
                  <a:ext uri="{FF2B5EF4-FFF2-40B4-BE49-F238E27FC236}">
                    <a16:creationId xmlns:a16="http://schemas.microsoft.com/office/drawing/2014/main" id="{06BEDA11-1E40-2F4F-ADBB-C1E7F4F1B9F7}"/>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0" name="Immagine 9">
                <a:extLst>
                  <a:ext uri="{FF2B5EF4-FFF2-40B4-BE49-F238E27FC236}">
                    <a16:creationId xmlns:a16="http://schemas.microsoft.com/office/drawing/2014/main" id="{0E425A13-95E7-52E7-D65F-B3F53B394419}"/>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70BFDEB9-5194-8895-BB42-C995C1982F72}"/>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EDB6EC5F-16F1-1CC1-8148-36A9BE4CC2E9}"/>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4AB944A0-AC9C-00D9-8A7C-E0437144CD86}"/>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8" name="Immagine 7" descr="Immagine che contiene testo&#10;&#10;Descrizione generata automaticamente">
              <a:extLst>
                <a:ext uri="{FF2B5EF4-FFF2-40B4-BE49-F238E27FC236}">
                  <a16:creationId xmlns:a16="http://schemas.microsoft.com/office/drawing/2014/main" id="{E2A73F91-4949-CE6D-21D5-FB8317E15BF2}"/>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2395285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onfronto">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8E4EAF54-68D4-9F49-AD79-55CFDC42F849}"/>
              </a:ext>
            </a:extLst>
          </p:cNvPr>
          <p:cNvPicPr>
            <a:picLocks noChangeAspect="1"/>
          </p:cNvPicPr>
          <p:nvPr userDrawn="1"/>
        </p:nvPicPr>
        <p:blipFill>
          <a:blip r:embed="rId2"/>
          <a:stretch>
            <a:fillRect/>
          </a:stretch>
        </p:blipFill>
        <p:spPr>
          <a:xfrm>
            <a:off x="456282" y="377967"/>
            <a:ext cx="2244517" cy="6102066"/>
          </a:xfrm>
          <a:prstGeom prst="rect">
            <a:avLst/>
          </a:prstGeom>
        </p:spPr>
      </p:pic>
      <p:pic>
        <p:nvPicPr>
          <p:cNvPr id="17" name="Immagine 16">
            <a:extLst>
              <a:ext uri="{FF2B5EF4-FFF2-40B4-BE49-F238E27FC236}">
                <a16:creationId xmlns:a16="http://schemas.microsoft.com/office/drawing/2014/main" id="{3EC1C11D-A667-F14E-B291-FCC16ADFD447}"/>
              </a:ext>
            </a:extLst>
          </p:cNvPr>
          <p:cNvPicPr>
            <a:picLocks noChangeAspect="1"/>
          </p:cNvPicPr>
          <p:nvPr userDrawn="1"/>
        </p:nvPicPr>
        <p:blipFill>
          <a:blip r:embed="rId3"/>
          <a:stretch>
            <a:fillRect/>
          </a:stretch>
        </p:blipFill>
        <p:spPr>
          <a:xfrm>
            <a:off x="3017857" y="1951553"/>
            <a:ext cx="565727" cy="3105727"/>
          </a:xfrm>
          <a:prstGeom prst="rect">
            <a:avLst/>
          </a:prstGeom>
        </p:spPr>
      </p:pic>
      <p:grpSp>
        <p:nvGrpSpPr>
          <p:cNvPr id="5" name="Gruppo 4">
            <a:extLst>
              <a:ext uri="{FF2B5EF4-FFF2-40B4-BE49-F238E27FC236}">
                <a16:creationId xmlns:a16="http://schemas.microsoft.com/office/drawing/2014/main" id="{14034510-2F35-D97A-17DE-45F8D23AA179}"/>
              </a:ext>
            </a:extLst>
          </p:cNvPr>
          <p:cNvGrpSpPr/>
          <p:nvPr userDrawn="1"/>
        </p:nvGrpSpPr>
        <p:grpSpPr>
          <a:xfrm>
            <a:off x="2678120" y="6101586"/>
            <a:ext cx="3989593" cy="477986"/>
            <a:chOff x="2678120" y="6101586"/>
            <a:chExt cx="3989593" cy="477986"/>
          </a:xfrm>
        </p:grpSpPr>
        <p:grpSp>
          <p:nvGrpSpPr>
            <p:cNvPr id="7" name="Gruppo 6">
              <a:extLst>
                <a:ext uri="{FF2B5EF4-FFF2-40B4-BE49-F238E27FC236}">
                  <a16:creationId xmlns:a16="http://schemas.microsoft.com/office/drawing/2014/main" id="{C7D15B46-5897-66E9-138B-0B637F5BAE85}"/>
                </a:ext>
              </a:extLst>
            </p:cNvPr>
            <p:cNvGrpSpPr/>
            <p:nvPr userDrawn="1"/>
          </p:nvGrpSpPr>
          <p:grpSpPr>
            <a:xfrm>
              <a:off x="2678120" y="6122896"/>
              <a:ext cx="3989593" cy="371838"/>
              <a:chOff x="7478720" y="6122896"/>
              <a:chExt cx="3989593" cy="371838"/>
            </a:xfrm>
          </p:grpSpPr>
          <p:pic>
            <p:nvPicPr>
              <p:cNvPr id="9" name="Immagine 8">
                <a:extLst>
                  <a:ext uri="{FF2B5EF4-FFF2-40B4-BE49-F238E27FC236}">
                    <a16:creationId xmlns:a16="http://schemas.microsoft.com/office/drawing/2014/main" id="{DB696080-D2A6-CE67-D11D-C0B80B847786}"/>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0" name="Immagine 9">
                <a:extLst>
                  <a:ext uri="{FF2B5EF4-FFF2-40B4-BE49-F238E27FC236}">
                    <a16:creationId xmlns:a16="http://schemas.microsoft.com/office/drawing/2014/main" id="{3BB672D2-1B32-F86B-1A05-08A14D8F0947}"/>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1D747E0B-881E-D30B-ADD4-08EE0F10F01B}"/>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588AE7B4-7E78-BF53-5273-3223A0A81438}"/>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5EE82FE4-856F-DCEE-BFE8-D31B641A3A5B}"/>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8" name="Immagine 7" descr="Immagine che contiene testo&#10;&#10;Descrizione generata automaticamente">
              <a:extLst>
                <a:ext uri="{FF2B5EF4-FFF2-40B4-BE49-F238E27FC236}">
                  <a16:creationId xmlns:a16="http://schemas.microsoft.com/office/drawing/2014/main" id="{EBA08726-C49B-EE39-EE13-96494CF38B2A}"/>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1711655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onfronto">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F3D4F401-3F74-BA46-BC0F-3487AA7030B3}"/>
              </a:ext>
            </a:extLst>
          </p:cNvPr>
          <p:cNvPicPr>
            <a:picLocks noChangeAspect="1"/>
          </p:cNvPicPr>
          <p:nvPr userDrawn="1"/>
        </p:nvPicPr>
        <p:blipFill>
          <a:blip r:embed="rId2"/>
          <a:stretch>
            <a:fillRect/>
          </a:stretch>
        </p:blipFill>
        <p:spPr>
          <a:xfrm>
            <a:off x="576011" y="304801"/>
            <a:ext cx="2072238" cy="6248400"/>
          </a:xfrm>
          <a:prstGeom prst="rect">
            <a:avLst/>
          </a:prstGeom>
        </p:spPr>
      </p:pic>
      <p:pic>
        <p:nvPicPr>
          <p:cNvPr id="16" name="Immagine 15">
            <a:extLst>
              <a:ext uri="{FF2B5EF4-FFF2-40B4-BE49-F238E27FC236}">
                <a16:creationId xmlns:a16="http://schemas.microsoft.com/office/drawing/2014/main" id="{D92F22C8-46CB-ED49-B41C-54D725CAB14B}"/>
              </a:ext>
            </a:extLst>
          </p:cNvPr>
          <p:cNvPicPr>
            <a:picLocks noChangeAspect="1"/>
          </p:cNvPicPr>
          <p:nvPr userDrawn="1"/>
        </p:nvPicPr>
        <p:blipFill>
          <a:blip r:embed="rId3"/>
          <a:stretch>
            <a:fillRect/>
          </a:stretch>
        </p:blipFill>
        <p:spPr>
          <a:xfrm>
            <a:off x="3017857" y="1951553"/>
            <a:ext cx="565727" cy="3105727"/>
          </a:xfrm>
          <a:prstGeom prst="rect">
            <a:avLst/>
          </a:prstGeom>
        </p:spPr>
      </p:pic>
      <p:grpSp>
        <p:nvGrpSpPr>
          <p:cNvPr id="5" name="Gruppo 4">
            <a:extLst>
              <a:ext uri="{FF2B5EF4-FFF2-40B4-BE49-F238E27FC236}">
                <a16:creationId xmlns:a16="http://schemas.microsoft.com/office/drawing/2014/main" id="{40E74832-80E8-22E5-50A3-63F7D8AAA24D}"/>
              </a:ext>
            </a:extLst>
          </p:cNvPr>
          <p:cNvGrpSpPr/>
          <p:nvPr userDrawn="1"/>
        </p:nvGrpSpPr>
        <p:grpSpPr>
          <a:xfrm>
            <a:off x="2678120" y="6101586"/>
            <a:ext cx="3989593" cy="477986"/>
            <a:chOff x="2678120" y="6101586"/>
            <a:chExt cx="3989593" cy="477986"/>
          </a:xfrm>
        </p:grpSpPr>
        <p:grpSp>
          <p:nvGrpSpPr>
            <p:cNvPr id="7" name="Gruppo 6">
              <a:extLst>
                <a:ext uri="{FF2B5EF4-FFF2-40B4-BE49-F238E27FC236}">
                  <a16:creationId xmlns:a16="http://schemas.microsoft.com/office/drawing/2014/main" id="{05DC4AEC-AFD0-CAD9-302F-C73E2AB9FD23}"/>
                </a:ext>
              </a:extLst>
            </p:cNvPr>
            <p:cNvGrpSpPr/>
            <p:nvPr userDrawn="1"/>
          </p:nvGrpSpPr>
          <p:grpSpPr>
            <a:xfrm>
              <a:off x="2678120" y="6122896"/>
              <a:ext cx="3989593" cy="371838"/>
              <a:chOff x="7478720" y="6122896"/>
              <a:chExt cx="3989593" cy="371838"/>
            </a:xfrm>
          </p:grpSpPr>
          <p:pic>
            <p:nvPicPr>
              <p:cNvPr id="9" name="Immagine 8">
                <a:extLst>
                  <a:ext uri="{FF2B5EF4-FFF2-40B4-BE49-F238E27FC236}">
                    <a16:creationId xmlns:a16="http://schemas.microsoft.com/office/drawing/2014/main" id="{CEDBEF70-7202-4EF0-E9D5-83D2DB0ADC22}"/>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0" name="Immagine 9">
                <a:extLst>
                  <a:ext uri="{FF2B5EF4-FFF2-40B4-BE49-F238E27FC236}">
                    <a16:creationId xmlns:a16="http://schemas.microsoft.com/office/drawing/2014/main" id="{2A84D4F4-3F88-59F9-D8C7-9686490A4F20}"/>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247A36E5-8887-3AA1-289A-EEB139E78A6E}"/>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DBCC332A-5810-7AA2-2108-7E78E9429F8B}"/>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11F0A39B-8B52-6791-C4CE-5CC0B1DF92AB}"/>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8" name="Immagine 7" descr="Immagine che contiene testo&#10;&#10;Descrizione generata automaticamente">
              <a:extLst>
                <a:ext uri="{FF2B5EF4-FFF2-40B4-BE49-F238E27FC236}">
                  <a16:creationId xmlns:a16="http://schemas.microsoft.com/office/drawing/2014/main" id="{8B2398F2-E50F-148D-1D19-ED83EFAF8186}"/>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1128160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90649919-D237-CC4D-A615-0EBF5AC266C8}"/>
              </a:ext>
            </a:extLst>
          </p:cNvPr>
          <p:cNvPicPr>
            <a:picLocks noChangeAspect="1"/>
          </p:cNvPicPr>
          <p:nvPr userDrawn="1"/>
        </p:nvPicPr>
        <p:blipFill>
          <a:blip r:embed="rId2"/>
          <a:stretch>
            <a:fillRect/>
          </a:stretch>
        </p:blipFill>
        <p:spPr>
          <a:xfrm>
            <a:off x="9249220" y="0"/>
            <a:ext cx="2942780" cy="6858000"/>
          </a:xfrm>
          <a:prstGeom prst="rect">
            <a:avLst/>
          </a:prstGeom>
        </p:spPr>
      </p:pic>
      <p:pic>
        <p:nvPicPr>
          <p:cNvPr id="22" name="Immagine 21">
            <a:extLst>
              <a:ext uri="{FF2B5EF4-FFF2-40B4-BE49-F238E27FC236}">
                <a16:creationId xmlns:a16="http://schemas.microsoft.com/office/drawing/2014/main" id="{95737CCC-503D-EF47-9521-2140127C9F33}"/>
              </a:ext>
            </a:extLst>
          </p:cNvPr>
          <p:cNvPicPr>
            <a:picLocks noChangeAspect="1"/>
          </p:cNvPicPr>
          <p:nvPr userDrawn="1"/>
        </p:nvPicPr>
        <p:blipFill>
          <a:blip r:embed="rId3"/>
          <a:stretch>
            <a:fillRect/>
          </a:stretch>
        </p:blipFill>
        <p:spPr>
          <a:xfrm>
            <a:off x="-50639" y="0"/>
            <a:ext cx="2942780" cy="6858000"/>
          </a:xfrm>
          <a:prstGeom prst="rect">
            <a:avLst/>
          </a:prstGeom>
        </p:spPr>
      </p:pic>
      <p:grpSp>
        <p:nvGrpSpPr>
          <p:cNvPr id="9" name="Gruppo 8">
            <a:extLst>
              <a:ext uri="{FF2B5EF4-FFF2-40B4-BE49-F238E27FC236}">
                <a16:creationId xmlns:a16="http://schemas.microsoft.com/office/drawing/2014/main" id="{01C0FE9A-6233-BC6D-D2A2-18366127CF85}"/>
              </a:ext>
            </a:extLst>
          </p:cNvPr>
          <p:cNvGrpSpPr/>
          <p:nvPr userDrawn="1"/>
        </p:nvGrpSpPr>
        <p:grpSpPr>
          <a:xfrm>
            <a:off x="4075884" y="6101586"/>
            <a:ext cx="3989593" cy="477986"/>
            <a:chOff x="2678120" y="6101586"/>
            <a:chExt cx="3989593" cy="477986"/>
          </a:xfrm>
        </p:grpSpPr>
        <p:grpSp>
          <p:nvGrpSpPr>
            <p:cNvPr id="10" name="Gruppo 9">
              <a:extLst>
                <a:ext uri="{FF2B5EF4-FFF2-40B4-BE49-F238E27FC236}">
                  <a16:creationId xmlns:a16="http://schemas.microsoft.com/office/drawing/2014/main" id="{BD93C7FC-588A-08CE-4269-5A1574698309}"/>
                </a:ext>
              </a:extLst>
            </p:cNvPr>
            <p:cNvGrpSpPr/>
            <p:nvPr userDrawn="1"/>
          </p:nvGrpSpPr>
          <p:grpSpPr>
            <a:xfrm>
              <a:off x="2678120" y="6122896"/>
              <a:ext cx="3989593" cy="371838"/>
              <a:chOff x="7478720" y="6122896"/>
              <a:chExt cx="3989593" cy="371838"/>
            </a:xfrm>
          </p:grpSpPr>
          <p:pic>
            <p:nvPicPr>
              <p:cNvPr id="12" name="Immagine 11">
                <a:extLst>
                  <a:ext uri="{FF2B5EF4-FFF2-40B4-BE49-F238E27FC236}">
                    <a16:creationId xmlns:a16="http://schemas.microsoft.com/office/drawing/2014/main" id="{2D4C78C5-CF9F-3713-6502-032BC26E8962}"/>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13" name="Immagine 12">
                <a:extLst>
                  <a:ext uri="{FF2B5EF4-FFF2-40B4-BE49-F238E27FC236}">
                    <a16:creationId xmlns:a16="http://schemas.microsoft.com/office/drawing/2014/main" id="{2E4E82BE-EBB4-61C9-C213-A242FCB5419F}"/>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14" name="Gruppo 13">
                <a:extLst>
                  <a:ext uri="{FF2B5EF4-FFF2-40B4-BE49-F238E27FC236}">
                    <a16:creationId xmlns:a16="http://schemas.microsoft.com/office/drawing/2014/main" id="{12A9E305-4D0E-CCCF-05E1-2A9017C44C07}"/>
                  </a:ext>
                </a:extLst>
              </p:cNvPr>
              <p:cNvGrpSpPr/>
              <p:nvPr userDrawn="1"/>
            </p:nvGrpSpPr>
            <p:grpSpPr>
              <a:xfrm>
                <a:off x="10713479" y="6122896"/>
                <a:ext cx="754834" cy="341896"/>
                <a:chOff x="10713479" y="6110704"/>
                <a:chExt cx="754834" cy="341896"/>
              </a:xfrm>
            </p:grpSpPr>
            <p:pic>
              <p:nvPicPr>
                <p:cNvPr id="15" name="Immagine 14">
                  <a:extLst>
                    <a:ext uri="{FF2B5EF4-FFF2-40B4-BE49-F238E27FC236}">
                      <a16:creationId xmlns:a16="http://schemas.microsoft.com/office/drawing/2014/main" id="{7183D252-4D2A-A5B5-A36F-E63B2EBE943B}"/>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16" name="Immagine 15">
                  <a:extLst>
                    <a:ext uri="{FF2B5EF4-FFF2-40B4-BE49-F238E27FC236}">
                      <a16:creationId xmlns:a16="http://schemas.microsoft.com/office/drawing/2014/main" id="{021B1BCE-CC19-0007-7006-F452E0D5899E}"/>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1" name="Immagine 10" descr="Immagine che contiene testo&#10;&#10;Descrizione generata automaticamente">
              <a:extLst>
                <a:ext uri="{FF2B5EF4-FFF2-40B4-BE49-F238E27FC236}">
                  <a16:creationId xmlns:a16="http://schemas.microsoft.com/office/drawing/2014/main" id="{54E35C2E-CDD2-FE15-71F7-4D6C7F6505FD}"/>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264697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3" name="Rettangolo 42">
            <a:extLst>
              <a:ext uri="{FF2B5EF4-FFF2-40B4-BE49-F238E27FC236}">
                <a16:creationId xmlns:a16="http://schemas.microsoft.com/office/drawing/2014/main" id="{F181C87C-7FCF-134C-AE31-FACE3A9A11EB}"/>
              </a:ext>
            </a:extLst>
          </p:cNvPr>
          <p:cNvSpPr/>
          <p:nvPr userDrawn="1"/>
        </p:nvSpPr>
        <p:spPr>
          <a:xfrm rot="10800000">
            <a:off x="-2" y="0"/>
            <a:ext cx="12191999" cy="6515100"/>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4" name="Rettangolo 53">
            <a:extLst>
              <a:ext uri="{FF2B5EF4-FFF2-40B4-BE49-F238E27FC236}">
                <a16:creationId xmlns:a16="http://schemas.microsoft.com/office/drawing/2014/main" id="{52FF0FA3-C8EB-E941-B33C-589729FC44D0}"/>
              </a:ext>
            </a:extLst>
          </p:cNvPr>
          <p:cNvSpPr/>
          <p:nvPr userDrawn="1"/>
        </p:nvSpPr>
        <p:spPr>
          <a:xfrm rot="10800000">
            <a:off x="0" y="6643029"/>
            <a:ext cx="12191999" cy="214971"/>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9" name="Immagine 98">
            <a:extLst>
              <a:ext uri="{FF2B5EF4-FFF2-40B4-BE49-F238E27FC236}">
                <a16:creationId xmlns:a16="http://schemas.microsoft.com/office/drawing/2014/main" id="{96161A16-6B3A-0345-99B1-4CB8ED89A563}"/>
              </a:ext>
            </a:extLst>
          </p:cNvPr>
          <p:cNvPicPr>
            <a:picLocks noChangeAspect="1"/>
          </p:cNvPicPr>
          <p:nvPr userDrawn="1"/>
        </p:nvPicPr>
        <p:blipFill>
          <a:blip r:embed="rId2"/>
          <a:stretch>
            <a:fillRect/>
          </a:stretch>
        </p:blipFill>
        <p:spPr>
          <a:xfrm>
            <a:off x="4918093" y="-2"/>
            <a:ext cx="2355814" cy="1541553"/>
          </a:xfrm>
          <a:prstGeom prst="rect">
            <a:avLst/>
          </a:prstGeom>
        </p:spPr>
      </p:pic>
    </p:spTree>
    <p:extLst>
      <p:ext uri="{BB962C8B-B14F-4D97-AF65-F5344CB8AC3E}">
        <p14:creationId xmlns:p14="http://schemas.microsoft.com/office/powerpoint/2010/main" val="1606248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6FE7AB-37E4-4A40-B282-38773CD17A11}"/>
              </a:ext>
            </a:extLst>
          </p:cNvPr>
          <p:cNvPicPr>
            <a:picLocks noChangeAspect="1"/>
          </p:cNvPicPr>
          <p:nvPr userDrawn="1"/>
        </p:nvPicPr>
        <p:blipFill>
          <a:blip r:embed="rId2"/>
          <a:stretch>
            <a:fillRect/>
          </a:stretch>
        </p:blipFill>
        <p:spPr>
          <a:xfrm>
            <a:off x="1223683" y="640041"/>
            <a:ext cx="6720932" cy="4333752"/>
          </a:xfrm>
          <a:prstGeom prst="rect">
            <a:avLst/>
          </a:prstGeom>
        </p:spPr>
      </p:pic>
      <p:pic>
        <p:nvPicPr>
          <p:cNvPr id="5" name="Immagine 4">
            <a:extLst>
              <a:ext uri="{FF2B5EF4-FFF2-40B4-BE49-F238E27FC236}">
                <a16:creationId xmlns:a16="http://schemas.microsoft.com/office/drawing/2014/main" id="{B366581D-2B42-AE4C-A315-0D27DF3EF161}"/>
              </a:ext>
            </a:extLst>
          </p:cNvPr>
          <p:cNvPicPr>
            <a:picLocks noChangeAspect="1"/>
          </p:cNvPicPr>
          <p:nvPr userDrawn="1"/>
        </p:nvPicPr>
        <p:blipFill>
          <a:blip r:embed="rId3"/>
          <a:stretch>
            <a:fillRect/>
          </a:stretch>
        </p:blipFill>
        <p:spPr>
          <a:xfrm>
            <a:off x="404637" y="1347359"/>
            <a:ext cx="567569" cy="3121632"/>
          </a:xfrm>
          <a:prstGeom prst="rect">
            <a:avLst/>
          </a:prstGeom>
        </p:spPr>
      </p:pic>
      <p:grpSp>
        <p:nvGrpSpPr>
          <p:cNvPr id="21" name="Gruppo 20">
            <a:extLst>
              <a:ext uri="{FF2B5EF4-FFF2-40B4-BE49-F238E27FC236}">
                <a16:creationId xmlns:a16="http://schemas.microsoft.com/office/drawing/2014/main" id="{97272175-0B31-2345-9EA2-95B8916C74A6}"/>
              </a:ext>
            </a:extLst>
          </p:cNvPr>
          <p:cNvGrpSpPr/>
          <p:nvPr userDrawn="1"/>
        </p:nvGrpSpPr>
        <p:grpSpPr>
          <a:xfrm>
            <a:off x="7478720" y="6122896"/>
            <a:ext cx="3989593" cy="371838"/>
            <a:chOff x="7478720" y="6122896"/>
            <a:chExt cx="3989593" cy="371838"/>
          </a:xfrm>
        </p:grpSpPr>
        <p:pic>
          <p:nvPicPr>
            <p:cNvPr id="22" name="Immagine 21">
              <a:extLst>
                <a:ext uri="{FF2B5EF4-FFF2-40B4-BE49-F238E27FC236}">
                  <a16:creationId xmlns:a16="http://schemas.microsoft.com/office/drawing/2014/main" id="{2A0341C0-775D-E34B-B067-0690762CAB57}"/>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27" name="Immagine 26">
              <a:extLst>
                <a:ext uri="{FF2B5EF4-FFF2-40B4-BE49-F238E27FC236}">
                  <a16:creationId xmlns:a16="http://schemas.microsoft.com/office/drawing/2014/main" id="{602D01CC-A9AD-2F41-83D3-A99A716630AF}"/>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24" name="Gruppo 23">
              <a:extLst>
                <a:ext uri="{FF2B5EF4-FFF2-40B4-BE49-F238E27FC236}">
                  <a16:creationId xmlns:a16="http://schemas.microsoft.com/office/drawing/2014/main" id="{0176F8C3-82AD-E24A-AC9F-F09DF6833249}"/>
                </a:ext>
              </a:extLst>
            </p:cNvPr>
            <p:cNvGrpSpPr/>
            <p:nvPr userDrawn="1"/>
          </p:nvGrpSpPr>
          <p:grpSpPr>
            <a:xfrm>
              <a:off x="10713479" y="6122896"/>
              <a:ext cx="754834" cy="341896"/>
              <a:chOff x="10713479" y="6110704"/>
              <a:chExt cx="754834" cy="341896"/>
            </a:xfrm>
          </p:grpSpPr>
          <p:pic>
            <p:nvPicPr>
              <p:cNvPr id="25" name="Immagine 24">
                <a:extLst>
                  <a:ext uri="{FF2B5EF4-FFF2-40B4-BE49-F238E27FC236}">
                    <a16:creationId xmlns:a16="http://schemas.microsoft.com/office/drawing/2014/main" id="{C6B50778-9AB5-394D-A058-F5FC54C54B56}"/>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26" name="Immagine 25">
                <a:extLst>
                  <a:ext uri="{FF2B5EF4-FFF2-40B4-BE49-F238E27FC236}">
                    <a16:creationId xmlns:a16="http://schemas.microsoft.com/office/drawing/2014/main" id="{5F157B0C-DC6B-EA4C-98B4-BAB371F81D2D}"/>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4" name="Immagine 3" descr="Immagine che contiene testo&#10;&#10;Descrizione generata automaticamente">
            <a:extLst>
              <a:ext uri="{FF2B5EF4-FFF2-40B4-BE49-F238E27FC236}">
                <a16:creationId xmlns:a16="http://schemas.microsoft.com/office/drawing/2014/main" id="{84AF5987-9F80-2E6C-7C88-A768F9A11450}"/>
              </a:ext>
            </a:extLst>
          </p:cNvPr>
          <p:cNvPicPr>
            <a:picLocks noChangeAspect="1"/>
          </p:cNvPicPr>
          <p:nvPr userDrawn="1"/>
        </p:nvPicPr>
        <p:blipFill>
          <a:blip r:embed="rId8"/>
          <a:stretch>
            <a:fillRect/>
          </a:stretch>
        </p:blipFill>
        <p:spPr>
          <a:xfrm>
            <a:off x="8612287" y="6092320"/>
            <a:ext cx="754834" cy="477986"/>
          </a:xfrm>
          <a:prstGeom prst="rect">
            <a:avLst/>
          </a:prstGeom>
        </p:spPr>
      </p:pic>
    </p:spTree>
    <p:extLst>
      <p:ext uri="{BB962C8B-B14F-4D97-AF65-F5344CB8AC3E}">
        <p14:creationId xmlns:p14="http://schemas.microsoft.com/office/powerpoint/2010/main" val="321943799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grpSp>
        <p:nvGrpSpPr>
          <p:cNvPr id="46" name="Gruppo 45">
            <a:extLst>
              <a:ext uri="{FF2B5EF4-FFF2-40B4-BE49-F238E27FC236}">
                <a16:creationId xmlns:a16="http://schemas.microsoft.com/office/drawing/2014/main" id="{85F3F3E7-8B3C-1D47-9DDA-BD3E340C445B}"/>
              </a:ext>
            </a:extLst>
          </p:cNvPr>
          <p:cNvGrpSpPr/>
          <p:nvPr userDrawn="1"/>
        </p:nvGrpSpPr>
        <p:grpSpPr>
          <a:xfrm>
            <a:off x="3511783" y="551820"/>
            <a:ext cx="529353" cy="733818"/>
            <a:chOff x="768220" y="2899552"/>
            <a:chExt cx="1451162" cy="2011683"/>
          </a:xfrm>
        </p:grpSpPr>
        <p:grpSp>
          <p:nvGrpSpPr>
            <p:cNvPr id="47" name="Gruppo 46">
              <a:extLst>
                <a:ext uri="{FF2B5EF4-FFF2-40B4-BE49-F238E27FC236}">
                  <a16:creationId xmlns:a16="http://schemas.microsoft.com/office/drawing/2014/main" id="{CB367021-F1BD-0247-9A2C-6431B7D14D1A}"/>
                </a:ext>
              </a:extLst>
            </p:cNvPr>
            <p:cNvGrpSpPr/>
            <p:nvPr userDrawn="1"/>
          </p:nvGrpSpPr>
          <p:grpSpPr>
            <a:xfrm>
              <a:off x="1374758" y="3667109"/>
              <a:ext cx="246197" cy="1244125"/>
              <a:chOff x="1374758" y="3667109"/>
              <a:chExt cx="246197" cy="1244125"/>
            </a:xfrm>
          </p:grpSpPr>
          <p:sp>
            <p:nvSpPr>
              <p:cNvPr id="65" name="Rettangolo 64">
                <a:extLst>
                  <a:ext uri="{FF2B5EF4-FFF2-40B4-BE49-F238E27FC236}">
                    <a16:creationId xmlns:a16="http://schemas.microsoft.com/office/drawing/2014/main" id="{B9816EED-ED4D-C14D-9098-AA7E70D41DCB}"/>
                  </a:ext>
                </a:extLst>
              </p:cNvPr>
              <p:cNvSpPr/>
              <p:nvPr userDrawn="1"/>
            </p:nvSpPr>
            <p:spPr>
              <a:xfrm>
                <a:off x="1374758" y="3982027"/>
                <a:ext cx="246197" cy="929207"/>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43252D57-B79A-0C4B-A0A4-017AE2A6E6A4}"/>
                  </a:ext>
                </a:extLst>
              </p:cNvPr>
              <p:cNvSpPr/>
              <p:nvPr userDrawn="1"/>
            </p:nvSpPr>
            <p:spPr>
              <a:xfrm>
                <a:off x="1378813" y="3802542"/>
                <a:ext cx="242142" cy="109058"/>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A6A43AD1-62EE-9147-8499-3779C764CB1C}"/>
                  </a:ext>
                </a:extLst>
              </p:cNvPr>
              <p:cNvSpPr/>
              <p:nvPr userDrawn="1"/>
            </p:nvSpPr>
            <p:spPr>
              <a:xfrm>
                <a:off x="1378813" y="3667109"/>
                <a:ext cx="242142" cy="77804"/>
              </a:xfrm>
              <a:prstGeom prst="rect">
                <a:avLst/>
              </a:prstGeom>
              <a:solidFill>
                <a:srgbClr val="10817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 name="Gruppo 47">
              <a:extLst>
                <a:ext uri="{FF2B5EF4-FFF2-40B4-BE49-F238E27FC236}">
                  <a16:creationId xmlns:a16="http://schemas.microsoft.com/office/drawing/2014/main" id="{A1CC8407-CDCC-994F-AD57-23A601FD38DD}"/>
                </a:ext>
              </a:extLst>
            </p:cNvPr>
            <p:cNvGrpSpPr/>
            <p:nvPr userDrawn="1"/>
          </p:nvGrpSpPr>
          <p:grpSpPr>
            <a:xfrm>
              <a:off x="1071489" y="3429000"/>
              <a:ext cx="242142" cy="1482235"/>
              <a:chOff x="1071489" y="3429000"/>
              <a:chExt cx="242142" cy="1482235"/>
            </a:xfrm>
          </p:grpSpPr>
          <p:sp>
            <p:nvSpPr>
              <p:cNvPr id="62" name="Rettangolo 61">
                <a:extLst>
                  <a:ext uri="{FF2B5EF4-FFF2-40B4-BE49-F238E27FC236}">
                    <a16:creationId xmlns:a16="http://schemas.microsoft.com/office/drawing/2014/main" id="{F472D9EE-4E3E-FB48-9B52-397C452EB094}"/>
                  </a:ext>
                </a:extLst>
              </p:cNvPr>
              <p:cNvSpPr/>
              <p:nvPr userDrawn="1"/>
            </p:nvSpPr>
            <p:spPr>
              <a:xfrm>
                <a:off x="1071489" y="3742337"/>
                <a:ext cx="242140" cy="1168898"/>
              </a:xfrm>
              <a:prstGeom prst="rect">
                <a:avLst/>
              </a:prstGeom>
              <a:solidFill>
                <a:srgbClr val="FF5531">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66F7D86E-DF4B-CB4F-871F-1EE355382121}"/>
                  </a:ext>
                </a:extLst>
              </p:cNvPr>
              <p:cNvSpPr/>
              <p:nvPr userDrawn="1"/>
            </p:nvSpPr>
            <p:spPr>
              <a:xfrm>
                <a:off x="1071490" y="3564434"/>
                <a:ext cx="242140" cy="102674"/>
              </a:xfrm>
              <a:prstGeom prst="rect">
                <a:avLst/>
              </a:prstGeom>
              <a:solidFill>
                <a:srgbClr val="FF55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BB43A668-8605-9C49-8763-DDBC6B908053}"/>
                  </a:ext>
                </a:extLst>
              </p:cNvPr>
              <p:cNvSpPr/>
              <p:nvPr userDrawn="1"/>
            </p:nvSpPr>
            <p:spPr>
              <a:xfrm>
                <a:off x="1071489" y="3429000"/>
                <a:ext cx="242142" cy="73250"/>
              </a:xfrm>
              <a:prstGeom prst="rect">
                <a:avLst/>
              </a:prstGeom>
              <a:solidFill>
                <a:srgbClr val="FF55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 name="Gruppo 48">
              <a:extLst>
                <a:ext uri="{FF2B5EF4-FFF2-40B4-BE49-F238E27FC236}">
                  <a16:creationId xmlns:a16="http://schemas.microsoft.com/office/drawing/2014/main" id="{063A9462-0E91-1141-B655-97F10037DCBE}"/>
                </a:ext>
              </a:extLst>
            </p:cNvPr>
            <p:cNvGrpSpPr/>
            <p:nvPr userDrawn="1"/>
          </p:nvGrpSpPr>
          <p:grpSpPr>
            <a:xfrm>
              <a:off x="1981297" y="3349463"/>
              <a:ext cx="238085" cy="1561771"/>
              <a:chOff x="1981297" y="3349463"/>
              <a:chExt cx="238085" cy="1561771"/>
            </a:xfrm>
          </p:grpSpPr>
          <p:sp>
            <p:nvSpPr>
              <p:cNvPr id="59" name="Rettangolo 58">
                <a:extLst>
                  <a:ext uri="{FF2B5EF4-FFF2-40B4-BE49-F238E27FC236}">
                    <a16:creationId xmlns:a16="http://schemas.microsoft.com/office/drawing/2014/main" id="{0580290A-257D-5740-B2B0-F90F69A16FFB}"/>
                  </a:ext>
                </a:extLst>
              </p:cNvPr>
              <p:cNvSpPr/>
              <p:nvPr userDrawn="1"/>
            </p:nvSpPr>
            <p:spPr>
              <a:xfrm>
                <a:off x="1981297" y="3661252"/>
                <a:ext cx="238085" cy="1249982"/>
              </a:xfrm>
              <a:prstGeom prst="rect">
                <a:avLst/>
              </a:prstGeom>
              <a:solidFill>
                <a:srgbClr val="BD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34A16EC4-DD45-8642-A356-6B227E83A8A0}"/>
                  </a:ext>
                </a:extLst>
              </p:cNvPr>
              <p:cNvSpPr/>
              <p:nvPr userDrawn="1"/>
            </p:nvSpPr>
            <p:spPr>
              <a:xfrm>
                <a:off x="1981297" y="3495767"/>
                <a:ext cx="238085" cy="91804"/>
              </a:xfrm>
              <a:prstGeom prst="rect">
                <a:avLst/>
              </a:prstGeom>
              <a:solidFill>
                <a:srgbClr val="BD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45B3FCAE-5014-6D47-A30B-E85DCBA4552F}"/>
                  </a:ext>
                </a:extLst>
              </p:cNvPr>
              <p:cNvSpPr/>
              <p:nvPr userDrawn="1"/>
            </p:nvSpPr>
            <p:spPr>
              <a:xfrm>
                <a:off x="1981297" y="3349463"/>
                <a:ext cx="238085" cy="53958"/>
              </a:xfrm>
              <a:prstGeom prst="rect">
                <a:avLst/>
              </a:prstGeom>
              <a:solidFill>
                <a:srgbClr val="BD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 name="Gruppo 49">
              <a:extLst>
                <a:ext uri="{FF2B5EF4-FFF2-40B4-BE49-F238E27FC236}">
                  <a16:creationId xmlns:a16="http://schemas.microsoft.com/office/drawing/2014/main" id="{E36A0B62-04D6-C34D-9EA8-E07530405569}"/>
                </a:ext>
              </a:extLst>
            </p:cNvPr>
            <p:cNvGrpSpPr/>
            <p:nvPr userDrawn="1"/>
          </p:nvGrpSpPr>
          <p:grpSpPr>
            <a:xfrm>
              <a:off x="1678027" y="3130105"/>
              <a:ext cx="244577" cy="1781129"/>
              <a:chOff x="1678027" y="3130105"/>
              <a:chExt cx="244577" cy="1781129"/>
            </a:xfrm>
          </p:grpSpPr>
          <p:sp>
            <p:nvSpPr>
              <p:cNvPr id="55" name="Rettangolo 54">
                <a:extLst>
                  <a:ext uri="{FF2B5EF4-FFF2-40B4-BE49-F238E27FC236}">
                    <a16:creationId xmlns:a16="http://schemas.microsoft.com/office/drawing/2014/main" id="{1ED05EFA-388E-2A4C-93A8-314A2D0E39EC}"/>
                  </a:ext>
                </a:extLst>
              </p:cNvPr>
              <p:cNvSpPr/>
              <p:nvPr userDrawn="1"/>
            </p:nvSpPr>
            <p:spPr>
              <a:xfrm>
                <a:off x="1678027" y="3533377"/>
                <a:ext cx="238085" cy="1377857"/>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a:extLst>
                  <a:ext uri="{FF2B5EF4-FFF2-40B4-BE49-F238E27FC236}">
                    <a16:creationId xmlns:a16="http://schemas.microsoft.com/office/drawing/2014/main" id="{40AF4D74-1695-7246-9CCF-B71CCD334CCF}"/>
                  </a:ext>
                </a:extLst>
              </p:cNvPr>
              <p:cNvSpPr/>
              <p:nvPr userDrawn="1"/>
            </p:nvSpPr>
            <p:spPr>
              <a:xfrm>
                <a:off x="1678027" y="3371079"/>
                <a:ext cx="242142" cy="103820"/>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BAA89E37-B38F-9D4B-AEE6-29AF75D6280B}"/>
                  </a:ext>
                </a:extLst>
              </p:cNvPr>
              <p:cNvSpPr/>
              <p:nvPr userDrawn="1"/>
            </p:nvSpPr>
            <p:spPr>
              <a:xfrm>
                <a:off x="1678027" y="3227013"/>
                <a:ext cx="242142" cy="74067"/>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9B10C241-6BED-374D-8BE5-E6406846D838}"/>
                  </a:ext>
                </a:extLst>
              </p:cNvPr>
              <p:cNvSpPr/>
              <p:nvPr userDrawn="1"/>
            </p:nvSpPr>
            <p:spPr>
              <a:xfrm>
                <a:off x="1680462" y="3130105"/>
                <a:ext cx="242142" cy="41809"/>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 name="Gruppo 50">
              <a:extLst>
                <a:ext uri="{FF2B5EF4-FFF2-40B4-BE49-F238E27FC236}">
                  <a16:creationId xmlns:a16="http://schemas.microsoft.com/office/drawing/2014/main" id="{741C6526-45A7-FF49-A092-4DA1135540E8}"/>
                </a:ext>
              </a:extLst>
            </p:cNvPr>
            <p:cNvGrpSpPr/>
            <p:nvPr userDrawn="1"/>
          </p:nvGrpSpPr>
          <p:grpSpPr>
            <a:xfrm>
              <a:off x="768220" y="2899552"/>
              <a:ext cx="238085" cy="2011682"/>
              <a:chOff x="768220" y="2899552"/>
              <a:chExt cx="238085" cy="2011682"/>
            </a:xfrm>
          </p:grpSpPr>
          <p:sp>
            <p:nvSpPr>
              <p:cNvPr id="52" name="Rettangolo 51">
                <a:extLst>
                  <a:ext uri="{FF2B5EF4-FFF2-40B4-BE49-F238E27FC236}">
                    <a16:creationId xmlns:a16="http://schemas.microsoft.com/office/drawing/2014/main" id="{82090C5C-67D4-144A-B4DD-DED4BCC1851E}"/>
                  </a:ext>
                </a:extLst>
              </p:cNvPr>
              <p:cNvSpPr/>
              <p:nvPr userDrawn="1"/>
            </p:nvSpPr>
            <p:spPr>
              <a:xfrm>
                <a:off x="768220" y="3188043"/>
                <a:ext cx="238085" cy="1723191"/>
              </a:xfrm>
              <a:prstGeom prst="rect">
                <a:avLst/>
              </a:prstGeom>
              <a:solidFill>
                <a:srgbClr val="FF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105E6F04-FD57-9A4E-ABDA-7933F46A83AC}"/>
                  </a:ext>
                </a:extLst>
              </p:cNvPr>
              <p:cNvSpPr/>
              <p:nvPr userDrawn="1"/>
            </p:nvSpPr>
            <p:spPr>
              <a:xfrm>
                <a:off x="768220" y="3035545"/>
                <a:ext cx="238085" cy="102568"/>
              </a:xfrm>
              <a:prstGeom prst="rect">
                <a:avLst/>
              </a:prstGeom>
              <a:solidFill>
                <a:srgbClr val="FF7F0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3F56AB38-2D30-D342-8C1D-8A558CB12460}"/>
                  </a:ext>
                </a:extLst>
              </p:cNvPr>
              <p:cNvSpPr/>
              <p:nvPr userDrawn="1"/>
            </p:nvSpPr>
            <p:spPr>
              <a:xfrm>
                <a:off x="768220" y="2899552"/>
                <a:ext cx="238085" cy="64713"/>
              </a:xfrm>
              <a:prstGeom prst="rect">
                <a:avLst/>
              </a:prstGeom>
              <a:solidFill>
                <a:srgbClr val="FF7F0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9" name="Gruppo 8">
            <a:extLst>
              <a:ext uri="{FF2B5EF4-FFF2-40B4-BE49-F238E27FC236}">
                <a16:creationId xmlns:a16="http://schemas.microsoft.com/office/drawing/2014/main" id="{5E3EF79B-7887-8FD0-99B6-3106EA37079B}"/>
              </a:ext>
            </a:extLst>
          </p:cNvPr>
          <p:cNvGrpSpPr/>
          <p:nvPr userDrawn="1"/>
        </p:nvGrpSpPr>
        <p:grpSpPr>
          <a:xfrm>
            <a:off x="2678120" y="6122896"/>
            <a:ext cx="3989593" cy="371838"/>
            <a:chOff x="7478720" y="6122896"/>
            <a:chExt cx="3989593" cy="371838"/>
          </a:xfrm>
        </p:grpSpPr>
        <p:pic>
          <p:nvPicPr>
            <p:cNvPr id="10" name="Immagine 9">
              <a:extLst>
                <a:ext uri="{FF2B5EF4-FFF2-40B4-BE49-F238E27FC236}">
                  <a16:creationId xmlns:a16="http://schemas.microsoft.com/office/drawing/2014/main" id="{F0B176D0-FDEF-9E62-8D32-9DD6AAA8E4E4}"/>
                </a:ext>
              </a:extLst>
            </p:cNvPr>
            <p:cNvPicPr>
              <a:picLocks noChangeAspect="1"/>
            </p:cNvPicPr>
            <p:nvPr userDrawn="1"/>
          </p:nvPicPr>
          <p:blipFill>
            <a:blip r:embed="rId3"/>
            <a:stretch>
              <a:fillRect/>
            </a:stretch>
          </p:blipFill>
          <p:spPr>
            <a:xfrm>
              <a:off x="7478720" y="6188990"/>
              <a:ext cx="633478" cy="284646"/>
            </a:xfrm>
            <a:prstGeom prst="rect">
              <a:avLst/>
            </a:prstGeom>
          </p:spPr>
        </p:pic>
        <p:pic>
          <p:nvPicPr>
            <p:cNvPr id="11" name="Immagine 10">
              <a:extLst>
                <a:ext uri="{FF2B5EF4-FFF2-40B4-BE49-F238E27FC236}">
                  <a16:creationId xmlns:a16="http://schemas.microsoft.com/office/drawing/2014/main" id="{29E86520-CD39-51A7-BA4C-9C73718A2A00}"/>
                </a:ext>
              </a:extLst>
            </p:cNvPr>
            <p:cNvPicPr>
              <a:picLocks noChangeAspect="1"/>
            </p:cNvPicPr>
            <p:nvPr userDrawn="1"/>
          </p:nvPicPr>
          <p:blipFill>
            <a:blip r:embed="rId4"/>
            <a:stretch>
              <a:fillRect/>
            </a:stretch>
          </p:blipFill>
          <p:spPr>
            <a:xfrm>
              <a:off x="9867210" y="6175297"/>
              <a:ext cx="556734" cy="319437"/>
            </a:xfrm>
            <a:prstGeom prst="rect">
              <a:avLst/>
            </a:prstGeom>
          </p:spPr>
        </p:pic>
        <p:grpSp>
          <p:nvGrpSpPr>
            <p:cNvPr id="12" name="Gruppo 11">
              <a:extLst>
                <a:ext uri="{FF2B5EF4-FFF2-40B4-BE49-F238E27FC236}">
                  <a16:creationId xmlns:a16="http://schemas.microsoft.com/office/drawing/2014/main" id="{1F042220-F453-0D4B-FFCA-D77A0B177C5F}"/>
                </a:ext>
              </a:extLst>
            </p:cNvPr>
            <p:cNvGrpSpPr/>
            <p:nvPr userDrawn="1"/>
          </p:nvGrpSpPr>
          <p:grpSpPr>
            <a:xfrm>
              <a:off x="10713479" y="6122896"/>
              <a:ext cx="754834" cy="341896"/>
              <a:chOff x="10713479" y="6110704"/>
              <a:chExt cx="754834" cy="341896"/>
            </a:xfrm>
          </p:grpSpPr>
          <p:pic>
            <p:nvPicPr>
              <p:cNvPr id="13" name="Immagine 12">
                <a:extLst>
                  <a:ext uri="{FF2B5EF4-FFF2-40B4-BE49-F238E27FC236}">
                    <a16:creationId xmlns:a16="http://schemas.microsoft.com/office/drawing/2014/main" id="{7021D13A-C1AF-20B5-84E7-2744B0695AC4}"/>
                  </a:ext>
                </a:extLst>
              </p:cNvPr>
              <p:cNvPicPr>
                <a:picLocks noChangeAspect="1"/>
              </p:cNvPicPr>
              <p:nvPr userDrawn="1"/>
            </p:nvPicPr>
            <p:blipFill>
              <a:blip r:embed="rId5"/>
              <a:stretch>
                <a:fillRect/>
              </a:stretch>
            </p:blipFill>
            <p:spPr>
              <a:xfrm>
                <a:off x="10718693" y="6347390"/>
                <a:ext cx="749620" cy="105210"/>
              </a:xfrm>
              <a:prstGeom prst="rect">
                <a:avLst/>
              </a:prstGeom>
            </p:spPr>
          </p:pic>
          <p:pic>
            <p:nvPicPr>
              <p:cNvPr id="14" name="Immagine 13">
                <a:extLst>
                  <a:ext uri="{FF2B5EF4-FFF2-40B4-BE49-F238E27FC236}">
                    <a16:creationId xmlns:a16="http://schemas.microsoft.com/office/drawing/2014/main" id="{4BA4D1A6-ED9A-ED8B-5CC1-FC13F1CDC448}"/>
                  </a:ext>
                </a:extLst>
              </p:cNvPr>
              <p:cNvPicPr>
                <a:picLocks noChangeAspect="1"/>
              </p:cNvPicPr>
              <p:nvPr userDrawn="1"/>
            </p:nvPicPr>
            <p:blipFill>
              <a:blip r:embed="rId6"/>
              <a:stretch>
                <a:fillRect/>
              </a:stretch>
            </p:blipFill>
            <p:spPr>
              <a:xfrm>
                <a:off x="10713479" y="6110704"/>
                <a:ext cx="754834" cy="236686"/>
              </a:xfrm>
              <a:prstGeom prst="rect">
                <a:avLst/>
              </a:prstGeom>
            </p:spPr>
          </p:pic>
        </p:grpSp>
      </p:grpSp>
      <p:pic>
        <p:nvPicPr>
          <p:cNvPr id="2" name="Immagine 1" descr="Immagine che contiene testo&#10;&#10;Descrizione generata automaticamente">
            <a:extLst>
              <a:ext uri="{FF2B5EF4-FFF2-40B4-BE49-F238E27FC236}">
                <a16:creationId xmlns:a16="http://schemas.microsoft.com/office/drawing/2014/main" id="{FFFF7EB4-3A48-5AB8-E477-302D773C264B}"/>
              </a:ext>
            </a:extLst>
          </p:cNvPr>
          <p:cNvPicPr>
            <a:picLocks noChangeAspect="1"/>
          </p:cNvPicPr>
          <p:nvPr userDrawn="1"/>
        </p:nvPicPr>
        <p:blipFill>
          <a:blip r:embed="rId7"/>
          <a:stretch>
            <a:fillRect/>
          </a:stretch>
        </p:blipFill>
        <p:spPr>
          <a:xfrm>
            <a:off x="3811687" y="6101586"/>
            <a:ext cx="754834" cy="477986"/>
          </a:xfrm>
          <a:prstGeom prst="rect">
            <a:avLst/>
          </a:prstGeom>
        </p:spPr>
      </p:pic>
    </p:spTree>
    <p:extLst>
      <p:ext uri="{BB962C8B-B14F-4D97-AF65-F5344CB8AC3E}">
        <p14:creationId xmlns:p14="http://schemas.microsoft.com/office/powerpoint/2010/main" val="113340990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grpSp>
        <p:nvGrpSpPr>
          <p:cNvPr id="13" name="Gruppo 12">
            <a:extLst>
              <a:ext uri="{FF2B5EF4-FFF2-40B4-BE49-F238E27FC236}">
                <a16:creationId xmlns:a16="http://schemas.microsoft.com/office/drawing/2014/main" id="{390145F4-087E-394D-896F-3AE85218D917}"/>
              </a:ext>
            </a:extLst>
          </p:cNvPr>
          <p:cNvGrpSpPr/>
          <p:nvPr userDrawn="1"/>
        </p:nvGrpSpPr>
        <p:grpSpPr>
          <a:xfrm>
            <a:off x="8488026" y="0"/>
            <a:ext cx="3703974" cy="6857999"/>
            <a:chOff x="8488026" y="0"/>
            <a:chExt cx="3703974" cy="6857999"/>
          </a:xfrm>
        </p:grpSpPr>
        <p:sp>
          <p:nvSpPr>
            <p:cNvPr id="2" name="Rettangolo 1">
              <a:extLst>
                <a:ext uri="{FF2B5EF4-FFF2-40B4-BE49-F238E27FC236}">
                  <a16:creationId xmlns:a16="http://schemas.microsoft.com/office/drawing/2014/main" id="{DE10CD90-F346-524A-9CCB-E88069576E79}"/>
                </a:ext>
              </a:extLst>
            </p:cNvPr>
            <p:cNvSpPr/>
            <p:nvPr userDrawn="1"/>
          </p:nvSpPr>
          <p:spPr>
            <a:xfrm>
              <a:off x="8488026" y="0"/>
              <a:ext cx="3703974" cy="6857999"/>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816730E7-5EBA-E541-A610-2EE6D1EF6453}"/>
                </a:ext>
              </a:extLst>
            </p:cNvPr>
            <p:cNvPicPr>
              <a:picLocks noChangeAspect="1"/>
            </p:cNvPicPr>
            <p:nvPr userDrawn="1"/>
          </p:nvPicPr>
          <p:blipFill>
            <a:blip r:embed="rId3">
              <a:alphaModFix/>
            </a:blip>
            <a:stretch>
              <a:fillRect/>
            </a:stretch>
          </p:blipFill>
          <p:spPr>
            <a:xfrm>
              <a:off x="9151501" y="2862833"/>
              <a:ext cx="2371776" cy="1132332"/>
            </a:xfrm>
            <a:prstGeom prst="rect">
              <a:avLst/>
            </a:prstGeom>
          </p:spPr>
        </p:pic>
      </p:grpSp>
      <p:grpSp>
        <p:nvGrpSpPr>
          <p:cNvPr id="64" name="Gruppo 63">
            <a:extLst>
              <a:ext uri="{FF2B5EF4-FFF2-40B4-BE49-F238E27FC236}">
                <a16:creationId xmlns:a16="http://schemas.microsoft.com/office/drawing/2014/main" id="{838582F6-7E57-A64A-84AE-E113D1210EA1}"/>
              </a:ext>
            </a:extLst>
          </p:cNvPr>
          <p:cNvGrpSpPr/>
          <p:nvPr userDrawn="1"/>
        </p:nvGrpSpPr>
        <p:grpSpPr>
          <a:xfrm>
            <a:off x="3516681" y="551820"/>
            <a:ext cx="529353" cy="733818"/>
            <a:chOff x="768220" y="2899552"/>
            <a:chExt cx="1451162" cy="2011683"/>
          </a:xfrm>
        </p:grpSpPr>
        <p:grpSp>
          <p:nvGrpSpPr>
            <p:cNvPr id="65" name="Gruppo 64">
              <a:extLst>
                <a:ext uri="{FF2B5EF4-FFF2-40B4-BE49-F238E27FC236}">
                  <a16:creationId xmlns:a16="http://schemas.microsoft.com/office/drawing/2014/main" id="{91E1CB3E-055C-E74D-9C3F-57046FB74C04}"/>
                </a:ext>
              </a:extLst>
            </p:cNvPr>
            <p:cNvGrpSpPr/>
            <p:nvPr userDrawn="1"/>
          </p:nvGrpSpPr>
          <p:grpSpPr>
            <a:xfrm>
              <a:off x="1374758" y="3667109"/>
              <a:ext cx="246197" cy="1244125"/>
              <a:chOff x="1374758" y="3667109"/>
              <a:chExt cx="246197" cy="1244125"/>
            </a:xfrm>
          </p:grpSpPr>
          <p:sp>
            <p:nvSpPr>
              <p:cNvPr id="83" name="Rettangolo 82">
                <a:extLst>
                  <a:ext uri="{FF2B5EF4-FFF2-40B4-BE49-F238E27FC236}">
                    <a16:creationId xmlns:a16="http://schemas.microsoft.com/office/drawing/2014/main" id="{DB90C629-ACF4-DA4D-B329-92FB826AB0EC}"/>
                  </a:ext>
                </a:extLst>
              </p:cNvPr>
              <p:cNvSpPr/>
              <p:nvPr userDrawn="1"/>
            </p:nvSpPr>
            <p:spPr>
              <a:xfrm>
                <a:off x="1374758" y="3982027"/>
                <a:ext cx="246197" cy="929207"/>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Rettangolo 83">
                <a:extLst>
                  <a:ext uri="{FF2B5EF4-FFF2-40B4-BE49-F238E27FC236}">
                    <a16:creationId xmlns:a16="http://schemas.microsoft.com/office/drawing/2014/main" id="{0D2E5926-EEC1-4242-B919-C32AA699F902}"/>
                  </a:ext>
                </a:extLst>
              </p:cNvPr>
              <p:cNvSpPr/>
              <p:nvPr userDrawn="1"/>
            </p:nvSpPr>
            <p:spPr>
              <a:xfrm>
                <a:off x="1378813" y="3802542"/>
                <a:ext cx="242142" cy="109058"/>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Rettangolo 84">
                <a:extLst>
                  <a:ext uri="{FF2B5EF4-FFF2-40B4-BE49-F238E27FC236}">
                    <a16:creationId xmlns:a16="http://schemas.microsoft.com/office/drawing/2014/main" id="{DAC839CB-7EA0-9546-BA32-B63E13992592}"/>
                  </a:ext>
                </a:extLst>
              </p:cNvPr>
              <p:cNvSpPr/>
              <p:nvPr userDrawn="1"/>
            </p:nvSpPr>
            <p:spPr>
              <a:xfrm>
                <a:off x="1378813" y="3667109"/>
                <a:ext cx="242142" cy="77804"/>
              </a:xfrm>
              <a:prstGeom prst="rect">
                <a:avLst/>
              </a:prstGeom>
              <a:solidFill>
                <a:srgbClr val="10817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6" name="Gruppo 65">
              <a:extLst>
                <a:ext uri="{FF2B5EF4-FFF2-40B4-BE49-F238E27FC236}">
                  <a16:creationId xmlns:a16="http://schemas.microsoft.com/office/drawing/2014/main" id="{4B0A3AB8-2CC6-F646-8734-451B9E5EFBBD}"/>
                </a:ext>
              </a:extLst>
            </p:cNvPr>
            <p:cNvGrpSpPr/>
            <p:nvPr userDrawn="1"/>
          </p:nvGrpSpPr>
          <p:grpSpPr>
            <a:xfrm>
              <a:off x="1071489" y="3429000"/>
              <a:ext cx="242142" cy="1482235"/>
              <a:chOff x="1071489" y="3429000"/>
              <a:chExt cx="242142" cy="1482235"/>
            </a:xfrm>
          </p:grpSpPr>
          <p:sp>
            <p:nvSpPr>
              <p:cNvPr id="80" name="Rettangolo 79">
                <a:extLst>
                  <a:ext uri="{FF2B5EF4-FFF2-40B4-BE49-F238E27FC236}">
                    <a16:creationId xmlns:a16="http://schemas.microsoft.com/office/drawing/2014/main" id="{2D1A95C9-C8F4-8D4A-A374-861ED61D75C9}"/>
                  </a:ext>
                </a:extLst>
              </p:cNvPr>
              <p:cNvSpPr/>
              <p:nvPr userDrawn="1"/>
            </p:nvSpPr>
            <p:spPr>
              <a:xfrm>
                <a:off x="1071489" y="3742337"/>
                <a:ext cx="242140" cy="1168898"/>
              </a:xfrm>
              <a:prstGeom prst="rect">
                <a:avLst/>
              </a:prstGeom>
              <a:solidFill>
                <a:srgbClr val="FF5531">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80">
                <a:extLst>
                  <a:ext uri="{FF2B5EF4-FFF2-40B4-BE49-F238E27FC236}">
                    <a16:creationId xmlns:a16="http://schemas.microsoft.com/office/drawing/2014/main" id="{7D1E707E-B51C-7548-9765-FC36FB36F810}"/>
                  </a:ext>
                </a:extLst>
              </p:cNvPr>
              <p:cNvSpPr/>
              <p:nvPr userDrawn="1"/>
            </p:nvSpPr>
            <p:spPr>
              <a:xfrm>
                <a:off x="1071490" y="3564434"/>
                <a:ext cx="242140" cy="102674"/>
              </a:xfrm>
              <a:prstGeom prst="rect">
                <a:avLst/>
              </a:prstGeom>
              <a:solidFill>
                <a:srgbClr val="FF55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Rettangolo 81">
                <a:extLst>
                  <a:ext uri="{FF2B5EF4-FFF2-40B4-BE49-F238E27FC236}">
                    <a16:creationId xmlns:a16="http://schemas.microsoft.com/office/drawing/2014/main" id="{B26AE0E8-2CFA-F344-8FB0-BF614B0C2FDA}"/>
                  </a:ext>
                </a:extLst>
              </p:cNvPr>
              <p:cNvSpPr/>
              <p:nvPr userDrawn="1"/>
            </p:nvSpPr>
            <p:spPr>
              <a:xfrm>
                <a:off x="1071489" y="3429000"/>
                <a:ext cx="242142" cy="73250"/>
              </a:xfrm>
              <a:prstGeom prst="rect">
                <a:avLst/>
              </a:prstGeom>
              <a:solidFill>
                <a:srgbClr val="FF55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7" name="Gruppo 66">
              <a:extLst>
                <a:ext uri="{FF2B5EF4-FFF2-40B4-BE49-F238E27FC236}">
                  <a16:creationId xmlns:a16="http://schemas.microsoft.com/office/drawing/2014/main" id="{0C8EA1E8-84CE-8D42-A451-49D7018D2210}"/>
                </a:ext>
              </a:extLst>
            </p:cNvPr>
            <p:cNvGrpSpPr/>
            <p:nvPr userDrawn="1"/>
          </p:nvGrpSpPr>
          <p:grpSpPr>
            <a:xfrm>
              <a:off x="1981297" y="3349463"/>
              <a:ext cx="238085" cy="1561771"/>
              <a:chOff x="1981297" y="3349463"/>
              <a:chExt cx="238085" cy="1561771"/>
            </a:xfrm>
          </p:grpSpPr>
          <p:sp>
            <p:nvSpPr>
              <p:cNvPr id="77" name="Rettangolo 76">
                <a:extLst>
                  <a:ext uri="{FF2B5EF4-FFF2-40B4-BE49-F238E27FC236}">
                    <a16:creationId xmlns:a16="http://schemas.microsoft.com/office/drawing/2014/main" id="{07AA0A2B-1ABB-D844-AC8F-834FF2CA8400}"/>
                  </a:ext>
                </a:extLst>
              </p:cNvPr>
              <p:cNvSpPr/>
              <p:nvPr userDrawn="1"/>
            </p:nvSpPr>
            <p:spPr>
              <a:xfrm>
                <a:off x="1981297" y="3661252"/>
                <a:ext cx="238085" cy="1249982"/>
              </a:xfrm>
              <a:prstGeom prst="rect">
                <a:avLst/>
              </a:prstGeom>
              <a:solidFill>
                <a:srgbClr val="BD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77">
                <a:extLst>
                  <a:ext uri="{FF2B5EF4-FFF2-40B4-BE49-F238E27FC236}">
                    <a16:creationId xmlns:a16="http://schemas.microsoft.com/office/drawing/2014/main" id="{00995F98-9F49-8041-AE70-2CFA6F21F278}"/>
                  </a:ext>
                </a:extLst>
              </p:cNvPr>
              <p:cNvSpPr/>
              <p:nvPr userDrawn="1"/>
            </p:nvSpPr>
            <p:spPr>
              <a:xfrm>
                <a:off x="1981297" y="3495767"/>
                <a:ext cx="238085" cy="91804"/>
              </a:xfrm>
              <a:prstGeom prst="rect">
                <a:avLst/>
              </a:prstGeom>
              <a:solidFill>
                <a:srgbClr val="BD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78">
                <a:extLst>
                  <a:ext uri="{FF2B5EF4-FFF2-40B4-BE49-F238E27FC236}">
                    <a16:creationId xmlns:a16="http://schemas.microsoft.com/office/drawing/2014/main" id="{FFF09776-A7FF-2241-95DE-6F92E041DD4D}"/>
                  </a:ext>
                </a:extLst>
              </p:cNvPr>
              <p:cNvSpPr/>
              <p:nvPr userDrawn="1"/>
            </p:nvSpPr>
            <p:spPr>
              <a:xfrm>
                <a:off x="1981297" y="3349463"/>
                <a:ext cx="238085" cy="53958"/>
              </a:xfrm>
              <a:prstGeom prst="rect">
                <a:avLst/>
              </a:prstGeom>
              <a:solidFill>
                <a:srgbClr val="BD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8" name="Gruppo 67">
              <a:extLst>
                <a:ext uri="{FF2B5EF4-FFF2-40B4-BE49-F238E27FC236}">
                  <a16:creationId xmlns:a16="http://schemas.microsoft.com/office/drawing/2014/main" id="{09C88952-22B7-204E-8C8C-D84951DADD1E}"/>
                </a:ext>
              </a:extLst>
            </p:cNvPr>
            <p:cNvGrpSpPr/>
            <p:nvPr userDrawn="1"/>
          </p:nvGrpSpPr>
          <p:grpSpPr>
            <a:xfrm>
              <a:off x="1678027" y="3130105"/>
              <a:ext cx="244577" cy="1781129"/>
              <a:chOff x="1678027" y="3130105"/>
              <a:chExt cx="244577" cy="1781129"/>
            </a:xfrm>
          </p:grpSpPr>
          <p:sp>
            <p:nvSpPr>
              <p:cNvPr id="73" name="Rettangolo 72">
                <a:extLst>
                  <a:ext uri="{FF2B5EF4-FFF2-40B4-BE49-F238E27FC236}">
                    <a16:creationId xmlns:a16="http://schemas.microsoft.com/office/drawing/2014/main" id="{AC415C9C-C5E5-8E4A-A907-8A82390AA481}"/>
                  </a:ext>
                </a:extLst>
              </p:cNvPr>
              <p:cNvSpPr/>
              <p:nvPr userDrawn="1"/>
            </p:nvSpPr>
            <p:spPr>
              <a:xfrm>
                <a:off x="1678027" y="3533377"/>
                <a:ext cx="238085" cy="1377857"/>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6D557346-C1B5-3F49-A400-2399F5CFAA05}"/>
                  </a:ext>
                </a:extLst>
              </p:cNvPr>
              <p:cNvSpPr/>
              <p:nvPr userDrawn="1"/>
            </p:nvSpPr>
            <p:spPr>
              <a:xfrm>
                <a:off x="1678027" y="3371079"/>
                <a:ext cx="242142" cy="103820"/>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CEB9BF1E-DCD2-D348-BC31-9DB7DD533805}"/>
                  </a:ext>
                </a:extLst>
              </p:cNvPr>
              <p:cNvSpPr/>
              <p:nvPr userDrawn="1"/>
            </p:nvSpPr>
            <p:spPr>
              <a:xfrm>
                <a:off x="1678027" y="3227013"/>
                <a:ext cx="242142" cy="74067"/>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75">
                <a:extLst>
                  <a:ext uri="{FF2B5EF4-FFF2-40B4-BE49-F238E27FC236}">
                    <a16:creationId xmlns:a16="http://schemas.microsoft.com/office/drawing/2014/main" id="{144390A7-6E56-8F4E-B13B-7105134C3450}"/>
                  </a:ext>
                </a:extLst>
              </p:cNvPr>
              <p:cNvSpPr/>
              <p:nvPr userDrawn="1"/>
            </p:nvSpPr>
            <p:spPr>
              <a:xfrm>
                <a:off x="1680462" y="3130105"/>
                <a:ext cx="242142" cy="41809"/>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9" name="Gruppo 68">
              <a:extLst>
                <a:ext uri="{FF2B5EF4-FFF2-40B4-BE49-F238E27FC236}">
                  <a16:creationId xmlns:a16="http://schemas.microsoft.com/office/drawing/2014/main" id="{7B086CCE-7289-D54A-B158-3ADB9A9EA70D}"/>
                </a:ext>
              </a:extLst>
            </p:cNvPr>
            <p:cNvGrpSpPr/>
            <p:nvPr userDrawn="1"/>
          </p:nvGrpSpPr>
          <p:grpSpPr>
            <a:xfrm>
              <a:off x="768220" y="2899552"/>
              <a:ext cx="238085" cy="2011682"/>
              <a:chOff x="768220" y="2899552"/>
              <a:chExt cx="238085" cy="2011682"/>
            </a:xfrm>
          </p:grpSpPr>
          <p:sp>
            <p:nvSpPr>
              <p:cNvPr id="70" name="Rettangolo 69">
                <a:extLst>
                  <a:ext uri="{FF2B5EF4-FFF2-40B4-BE49-F238E27FC236}">
                    <a16:creationId xmlns:a16="http://schemas.microsoft.com/office/drawing/2014/main" id="{FCA7B04B-B5CC-0D4D-8741-9106D01217D6}"/>
                  </a:ext>
                </a:extLst>
              </p:cNvPr>
              <p:cNvSpPr/>
              <p:nvPr userDrawn="1"/>
            </p:nvSpPr>
            <p:spPr>
              <a:xfrm>
                <a:off x="768220" y="3188043"/>
                <a:ext cx="238085" cy="1723191"/>
              </a:xfrm>
              <a:prstGeom prst="rect">
                <a:avLst/>
              </a:prstGeom>
              <a:solidFill>
                <a:srgbClr val="FF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68114918-CEF3-4647-82BA-A4DC8B03A7D3}"/>
                  </a:ext>
                </a:extLst>
              </p:cNvPr>
              <p:cNvSpPr/>
              <p:nvPr userDrawn="1"/>
            </p:nvSpPr>
            <p:spPr>
              <a:xfrm>
                <a:off x="768220" y="3035545"/>
                <a:ext cx="238085" cy="102568"/>
              </a:xfrm>
              <a:prstGeom prst="rect">
                <a:avLst/>
              </a:prstGeom>
              <a:solidFill>
                <a:srgbClr val="FF7F0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4FC7FEC4-879B-EC4E-823B-DD0461A260E9}"/>
                  </a:ext>
                </a:extLst>
              </p:cNvPr>
              <p:cNvSpPr/>
              <p:nvPr userDrawn="1"/>
            </p:nvSpPr>
            <p:spPr>
              <a:xfrm>
                <a:off x="768220" y="2899552"/>
                <a:ext cx="238085" cy="64713"/>
              </a:xfrm>
              <a:prstGeom prst="rect">
                <a:avLst/>
              </a:prstGeom>
              <a:solidFill>
                <a:srgbClr val="FF7F0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 name="Gruppo 2">
            <a:extLst>
              <a:ext uri="{FF2B5EF4-FFF2-40B4-BE49-F238E27FC236}">
                <a16:creationId xmlns:a16="http://schemas.microsoft.com/office/drawing/2014/main" id="{60F9167F-8E20-0BC6-0EEC-0889843A0EF3}"/>
              </a:ext>
            </a:extLst>
          </p:cNvPr>
          <p:cNvGrpSpPr/>
          <p:nvPr userDrawn="1"/>
        </p:nvGrpSpPr>
        <p:grpSpPr>
          <a:xfrm>
            <a:off x="2678120" y="6122896"/>
            <a:ext cx="3989593" cy="371838"/>
            <a:chOff x="7478720" y="6122896"/>
            <a:chExt cx="3989593" cy="371838"/>
          </a:xfrm>
        </p:grpSpPr>
        <p:pic>
          <p:nvPicPr>
            <p:cNvPr id="4" name="Immagine 3">
              <a:extLst>
                <a:ext uri="{FF2B5EF4-FFF2-40B4-BE49-F238E27FC236}">
                  <a16:creationId xmlns:a16="http://schemas.microsoft.com/office/drawing/2014/main" id="{AE64EA89-FFB5-D29C-FCD2-1CCB4711AA62}"/>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5" name="Immagine 4">
              <a:extLst>
                <a:ext uri="{FF2B5EF4-FFF2-40B4-BE49-F238E27FC236}">
                  <a16:creationId xmlns:a16="http://schemas.microsoft.com/office/drawing/2014/main" id="{FD024C2B-0A79-37E1-AF66-19B2298A4C23}"/>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6" name="Gruppo 5">
              <a:extLst>
                <a:ext uri="{FF2B5EF4-FFF2-40B4-BE49-F238E27FC236}">
                  <a16:creationId xmlns:a16="http://schemas.microsoft.com/office/drawing/2014/main" id="{6AE389FE-81F0-4AB4-9DCC-02A5E4F9FCEA}"/>
                </a:ext>
              </a:extLst>
            </p:cNvPr>
            <p:cNvGrpSpPr/>
            <p:nvPr userDrawn="1"/>
          </p:nvGrpSpPr>
          <p:grpSpPr>
            <a:xfrm>
              <a:off x="10713479" y="6122896"/>
              <a:ext cx="754834" cy="341896"/>
              <a:chOff x="10713479" y="6110704"/>
              <a:chExt cx="754834" cy="341896"/>
            </a:xfrm>
          </p:grpSpPr>
          <p:pic>
            <p:nvPicPr>
              <p:cNvPr id="7" name="Immagine 6">
                <a:extLst>
                  <a:ext uri="{FF2B5EF4-FFF2-40B4-BE49-F238E27FC236}">
                    <a16:creationId xmlns:a16="http://schemas.microsoft.com/office/drawing/2014/main" id="{D10D90BF-A977-FBD6-021A-81A2C9EB04D0}"/>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8" name="Immagine 7">
                <a:extLst>
                  <a:ext uri="{FF2B5EF4-FFF2-40B4-BE49-F238E27FC236}">
                    <a16:creationId xmlns:a16="http://schemas.microsoft.com/office/drawing/2014/main" id="{2B7B5908-A676-4B41-1A42-40F553972209}"/>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0" name="Immagine 9" descr="Immagine che contiene testo&#10;&#10;Descrizione generata automaticamente">
            <a:extLst>
              <a:ext uri="{FF2B5EF4-FFF2-40B4-BE49-F238E27FC236}">
                <a16:creationId xmlns:a16="http://schemas.microsoft.com/office/drawing/2014/main" id="{C5916D01-8582-4D98-F858-B2B612A527F6}"/>
              </a:ext>
            </a:extLst>
          </p:cNvPr>
          <p:cNvPicPr>
            <a:picLocks noChangeAspect="1"/>
          </p:cNvPicPr>
          <p:nvPr userDrawn="1"/>
        </p:nvPicPr>
        <p:blipFill>
          <a:blip r:embed="rId8"/>
          <a:stretch>
            <a:fillRect/>
          </a:stretch>
        </p:blipFill>
        <p:spPr>
          <a:xfrm>
            <a:off x="3811687" y="6101586"/>
            <a:ext cx="754834" cy="477986"/>
          </a:xfrm>
          <a:prstGeom prst="rect">
            <a:avLst/>
          </a:prstGeom>
        </p:spPr>
      </p:pic>
    </p:spTree>
    <p:extLst>
      <p:ext uri="{BB962C8B-B14F-4D97-AF65-F5344CB8AC3E}">
        <p14:creationId xmlns:p14="http://schemas.microsoft.com/office/powerpoint/2010/main" val="105094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grpSp>
        <p:nvGrpSpPr>
          <p:cNvPr id="13" name="Gruppo 12">
            <a:extLst>
              <a:ext uri="{FF2B5EF4-FFF2-40B4-BE49-F238E27FC236}">
                <a16:creationId xmlns:a16="http://schemas.microsoft.com/office/drawing/2014/main" id="{390145F4-087E-394D-896F-3AE85218D917}"/>
              </a:ext>
            </a:extLst>
          </p:cNvPr>
          <p:cNvGrpSpPr/>
          <p:nvPr userDrawn="1"/>
        </p:nvGrpSpPr>
        <p:grpSpPr>
          <a:xfrm>
            <a:off x="8488026" y="0"/>
            <a:ext cx="3703974" cy="6857999"/>
            <a:chOff x="8488026" y="0"/>
            <a:chExt cx="3703974" cy="6857999"/>
          </a:xfrm>
        </p:grpSpPr>
        <p:sp>
          <p:nvSpPr>
            <p:cNvPr id="2" name="Rettangolo 1">
              <a:extLst>
                <a:ext uri="{FF2B5EF4-FFF2-40B4-BE49-F238E27FC236}">
                  <a16:creationId xmlns:a16="http://schemas.microsoft.com/office/drawing/2014/main" id="{DE10CD90-F346-524A-9CCB-E88069576E79}"/>
                </a:ext>
              </a:extLst>
            </p:cNvPr>
            <p:cNvSpPr/>
            <p:nvPr userDrawn="1"/>
          </p:nvSpPr>
          <p:spPr>
            <a:xfrm>
              <a:off x="8488026" y="0"/>
              <a:ext cx="3703974" cy="6857999"/>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816730E7-5EBA-E541-A610-2EE6D1EF6453}"/>
                </a:ext>
              </a:extLst>
            </p:cNvPr>
            <p:cNvPicPr>
              <a:picLocks noChangeAspect="1"/>
            </p:cNvPicPr>
            <p:nvPr userDrawn="1"/>
          </p:nvPicPr>
          <p:blipFill>
            <a:blip r:embed="rId3">
              <a:alphaModFix/>
            </a:blip>
            <a:stretch>
              <a:fillRect/>
            </a:stretch>
          </p:blipFill>
          <p:spPr>
            <a:xfrm>
              <a:off x="9151501" y="2862833"/>
              <a:ext cx="2371776" cy="1132332"/>
            </a:xfrm>
            <a:prstGeom prst="rect">
              <a:avLst/>
            </a:prstGeom>
          </p:spPr>
        </p:pic>
      </p:grpSp>
      <p:grpSp>
        <p:nvGrpSpPr>
          <p:cNvPr id="3" name="Gruppo 2">
            <a:extLst>
              <a:ext uri="{FF2B5EF4-FFF2-40B4-BE49-F238E27FC236}">
                <a16:creationId xmlns:a16="http://schemas.microsoft.com/office/drawing/2014/main" id="{E0D9969A-8AB9-76F6-AD4B-C8454632BF82}"/>
              </a:ext>
            </a:extLst>
          </p:cNvPr>
          <p:cNvGrpSpPr/>
          <p:nvPr userDrawn="1"/>
        </p:nvGrpSpPr>
        <p:grpSpPr>
          <a:xfrm>
            <a:off x="2678120" y="6122896"/>
            <a:ext cx="3989593" cy="371838"/>
            <a:chOff x="7478720" y="6122896"/>
            <a:chExt cx="3989593" cy="371838"/>
          </a:xfrm>
        </p:grpSpPr>
        <p:pic>
          <p:nvPicPr>
            <p:cNvPr id="4" name="Immagine 3">
              <a:extLst>
                <a:ext uri="{FF2B5EF4-FFF2-40B4-BE49-F238E27FC236}">
                  <a16:creationId xmlns:a16="http://schemas.microsoft.com/office/drawing/2014/main" id="{31EDD2C9-93CF-5190-3F4E-03D442277900}"/>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5" name="Immagine 4">
              <a:extLst>
                <a:ext uri="{FF2B5EF4-FFF2-40B4-BE49-F238E27FC236}">
                  <a16:creationId xmlns:a16="http://schemas.microsoft.com/office/drawing/2014/main" id="{DC9342EC-65FD-F2AD-6F33-2BDEAEA365ED}"/>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6" name="Gruppo 5">
              <a:extLst>
                <a:ext uri="{FF2B5EF4-FFF2-40B4-BE49-F238E27FC236}">
                  <a16:creationId xmlns:a16="http://schemas.microsoft.com/office/drawing/2014/main" id="{7597DCA3-CC74-CD80-F1E2-F7ABC1621853}"/>
                </a:ext>
              </a:extLst>
            </p:cNvPr>
            <p:cNvGrpSpPr/>
            <p:nvPr userDrawn="1"/>
          </p:nvGrpSpPr>
          <p:grpSpPr>
            <a:xfrm>
              <a:off x="10713479" y="6122896"/>
              <a:ext cx="754834" cy="341896"/>
              <a:chOff x="10713479" y="6110704"/>
              <a:chExt cx="754834" cy="341896"/>
            </a:xfrm>
          </p:grpSpPr>
          <p:pic>
            <p:nvPicPr>
              <p:cNvPr id="7" name="Immagine 6">
                <a:extLst>
                  <a:ext uri="{FF2B5EF4-FFF2-40B4-BE49-F238E27FC236}">
                    <a16:creationId xmlns:a16="http://schemas.microsoft.com/office/drawing/2014/main" id="{6B3BBF15-36E5-75CC-ED38-B8BC09B9A597}"/>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8" name="Immagine 7">
                <a:extLst>
                  <a:ext uri="{FF2B5EF4-FFF2-40B4-BE49-F238E27FC236}">
                    <a16:creationId xmlns:a16="http://schemas.microsoft.com/office/drawing/2014/main" id="{F5FFCA11-FB46-3D17-FC77-C44CCD31EE57}"/>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0" name="Immagine 9" descr="Immagine che contiene testo&#10;&#10;Descrizione generata automaticamente">
            <a:extLst>
              <a:ext uri="{FF2B5EF4-FFF2-40B4-BE49-F238E27FC236}">
                <a16:creationId xmlns:a16="http://schemas.microsoft.com/office/drawing/2014/main" id="{6B7459CF-28EF-0F18-DA1B-22BDCB4EF813}"/>
              </a:ext>
            </a:extLst>
          </p:cNvPr>
          <p:cNvPicPr>
            <a:picLocks noChangeAspect="1"/>
          </p:cNvPicPr>
          <p:nvPr userDrawn="1"/>
        </p:nvPicPr>
        <p:blipFill>
          <a:blip r:embed="rId8"/>
          <a:stretch>
            <a:fillRect/>
          </a:stretch>
        </p:blipFill>
        <p:spPr>
          <a:xfrm>
            <a:off x="3811687" y="6101586"/>
            <a:ext cx="754834" cy="477986"/>
          </a:xfrm>
          <a:prstGeom prst="rect">
            <a:avLst/>
          </a:prstGeom>
        </p:spPr>
      </p:pic>
    </p:spTree>
    <p:extLst>
      <p:ext uri="{BB962C8B-B14F-4D97-AF65-F5344CB8AC3E}">
        <p14:creationId xmlns:p14="http://schemas.microsoft.com/office/powerpoint/2010/main" val="205116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4E49CD4A-20DD-014D-BBD8-E9DD0B376AD7}"/>
              </a:ext>
            </a:extLst>
          </p:cNvPr>
          <p:cNvSpPr/>
          <p:nvPr userDrawn="1"/>
        </p:nvSpPr>
        <p:spPr>
          <a:xfrm>
            <a:off x="3895853" y="0"/>
            <a:ext cx="8296147" cy="6857999"/>
          </a:xfrm>
          <a:prstGeom prst="rect">
            <a:avLst/>
          </a:prstGeom>
          <a:solidFill>
            <a:srgbClr val="FF9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a:extLst>
              <a:ext uri="{FF2B5EF4-FFF2-40B4-BE49-F238E27FC236}">
                <a16:creationId xmlns:a16="http://schemas.microsoft.com/office/drawing/2014/main" id="{93A7D572-DD9E-1B48-98BA-8B3FE28A54A4}"/>
              </a:ext>
            </a:extLst>
          </p:cNvPr>
          <p:cNvPicPr>
            <a:picLocks noChangeAspect="1"/>
          </p:cNvPicPr>
          <p:nvPr userDrawn="1"/>
        </p:nvPicPr>
        <p:blipFill>
          <a:blip r:embed="rId2"/>
          <a:stretch>
            <a:fillRect/>
          </a:stretch>
        </p:blipFill>
        <p:spPr>
          <a:xfrm>
            <a:off x="2990102" y="2075167"/>
            <a:ext cx="508993" cy="2799464"/>
          </a:xfrm>
          <a:prstGeom prst="rect">
            <a:avLst/>
          </a:prstGeom>
        </p:spPr>
      </p:pic>
      <p:grpSp>
        <p:nvGrpSpPr>
          <p:cNvPr id="94" name="Gruppo 93">
            <a:extLst>
              <a:ext uri="{FF2B5EF4-FFF2-40B4-BE49-F238E27FC236}">
                <a16:creationId xmlns:a16="http://schemas.microsoft.com/office/drawing/2014/main" id="{52504DEE-9C4E-CC4F-A0D6-1992A8FDEAA1}"/>
              </a:ext>
            </a:extLst>
          </p:cNvPr>
          <p:cNvGrpSpPr/>
          <p:nvPr userDrawn="1"/>
        </p:nvGrpSpPr>
        <p:grpSpPr>
          <a:xfrm>
            <a:off x="883978" y="2899552"/>
            <a:ext cx="1451162" cy="3958447"/>
            <a:chOff x="837871" y="2899552"/>
            <a:chExt cx="1451162" cy="3958447"/>
          </a:xfrm>
        </p:grpSpPr>
        <p:grpSp>
          <p:nvGrpSpPr>
            <p:cNvPr id="72" name="Gruppo 71">
              <a:extLst>
                <a:ext uri="{FF2B5EF4-FFF2-40B4-BE49-F238E27FC236}">
                  <a16:creationId xmlns:a16="http://schemas.microsoft.com/office/drawing/2014/main" id="{EF6B9AEF-15FF-424B-B13D-79F50578A5AF}"/>
                </a:ext>
              </a:extLst>
            </p:cNvPr>
            <p:cNvGrpSpPr/>
            <p:nvPr userDrawn="1"/>
          </p:nvGrpSpPr>
          <p:grpSpPr>
            <a:xfrm>
              <a:off x="1444409" y="3667109"/>
              <a:ext cx="246197" cy="3190889"/>
              <a:chOff x="1444409" y="3667109"/>
              <a:chExt cx="246197" cy="3190889"/>
            </a:xfrm>
          </p:grpSpPr>
          <p:sp>
            <p:nvSpPr>
              <p:cNvPr id="18" name="Rettangolo 17">
                <a:extLst>
                  <a:ext uri="{FF2B5EF4-FFF2-40B4-BE49-F238E27FC236}">
                    <a16:creationId xmlns:a16="http://schemas.microsoft.com/office/drawing/2014/main" id="{9FAAD794-DC43-2A43-A112-D321B67D0556}"/>
                  </a:ext>
                </a:extLst>
              </p:cNvPr>
              <p:cNvSpPr/>
              <p:nvPr userDrawn="1"/>
            </p:nvSpPr>
            <p:spPr>
              <a:xfrm>
                <a:off x="1444409" y="3982027"/>
                <a:ext cx="246197" cy="2875971"/>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0F513B40-B405-D340-A0EF-51AD9849EF57}"/>
                  </a:ext>
                </a:extLst>
              </p:cNvPr>
              <p:cNvSpPr/>
              <p:nvPr userDrawn="1"/>
            </p:nvSpPr>
            <p:spPr>
              <a:xfrm>
                <a:off x="1448464" y="3802542"/>
                <a:ext cx="242142" cy="109058"/>
              </a:xfrm>
              <a:prstGeom prst="rect">
                <a:avLst/>
              </a:prstGeom>
              <a:solidFill>
                <a:srgbClr val="108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B8773209-1843-F349-A70F-E5B128023B82}"/>
                  </a:ext>
                </a:extLst>
              </p:cNvPr>
              <p:cNvSpPr/>
              <p:nvPr userDrawn="1"/>
            </p:nvSpPr>
            <p:spPr>
              <a:xfrm>
                <a:off x="1448464" y="3667109"/>
                <a:ext cx="242142" cy="77804"/>
              </a:xfrm>
              <a:prstGeom prst="rect">
                <a:avLst/>
              </a:prstGeom>
              <a:solidFill>
                <a:srgbClr val="10817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1" name="Gruppo 70">
              <a:extLst>
                <a:ext uri="{FF2B5EF4-FFF2-40B4-BE49-F238E27FC236}">
                  <a16:creationId xmlns:a16="http://schemas.microsoft.com/office/drawing/2014/main" id="{B430D028-82BB-D14F-A5A4-2E1A9AFCDD77}"/>
                </a:ext>
              </a:extLst>
            </p:cNvPr>
            <p:cNvGrpSpPr/>
            <p:nvPr userDrawn="1"/>
          </p:nvGrpSpPr>
          <p:grpSpPr>
            <a:xfrm>
              <a:off x="1141140" y="3429000"/>
              <a:ext cx="242142" cy="3428999"/>
              <a:chOff x="1141140" y="3429000"/>
              <a:chExt cx="242142" cy="3428999"/>
            </a:xfrm>
          </p:grpSpPr>
          <p:sp>
            <p:nvSpPr>
              <p:cNvPr id="17" name="Rettangolo 16">
                <a:extLst>
                  <a:ext uri="{FF2B5EF4-FFF2-40B4-BE49-F238E27FC236}">
                    <a16:creationId xmlns:a16="http://schemas.microsoft.com/office/drawing/2014/main" id="{ADA610AC-6CB0-7542-B72F-5E7B47DA94EB}"/>
                  </a:ext>
                </a:extLst>
              </p:cNvPr>
              <p:cNvSpPr/>
              <p:nvPr userDrawn="1"/>
            </p:nvSpPr>
            <p:spPr>
              <a:xfrm>
                <a:off x="1141140" y="3742336"/>
                <a:ext cx="242140" cy="3115663"/>
              </a:xfrm>
              <a:prstGeom prst="rect">
                <a:avLst/>
              </a:prstGeom>
              <a:solidFill>
                <a:srgbClr val="FF5531">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DA1BB983-9AF5-3C45-8E87-01A0260F1445}"/>
                  </a:ext>
                </a:extLst>
              </p:cNvPr>
              <p:cNvSpPr/>
              <p:nvPr userDrawn="1"/>
            </p:nvSpPr>
            <p:spPr>
              <a:xfrm>
                <a:off x="1141141" y="3564434"/>
                <a:ext cx="242140" cy="102674"/>
              </a:xfrm>
              <a:prstGeom prst="rect">
                <a:avLst/>
              </a:prstGeom>
              <a:solidFill>
                <a:srgbClr val="FF55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31804D63-C812-1145-B420-6330338A9C71}"/>
                  </a:ext>
                </a:extLst>
              </p:cNvPr>
              <p:cNvSpPr/>
              <p:nvPr userDrawn="1"/>
            </p:nvSpPr>
            <p:spPr>
              <a:xfrm>
                <a:off x="1141140" y="3429000"/>
                <a:ext cx="242142" cy="73250"/>
              </a:xfrm>
              <a:prstGeom prst="rect">
                <a:avLst/>
              </a:prstGeom>
              <a:solidFill>
                <a:srgbClr val="FF55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4" name="Gruppo 73">
              <a:extLst>
                <a:ext uri="{FF2B5EF4-FFF2-40B4-BE49-F238E27FC236}">
                  <a16:creationId xmlns:a16="http://schemas.microsoft.com/office/drawing/2014/main" id="{78568305-A78F-DE4A-A546-5960D354C5B0}"/>
                </a:ext>
              </a:extLst>
            </p:cNvPr>
            <p:cNvGrpSpPr/>
            <p:nvPr userDrawn="1"/>
          </p:nvGrpSpPr>
          <p:grpSpPr>
            <a:xfrm>
              <a:off x="2050948" y="3349463"/>
              <a:ext cx="238085" cy="3508535"/>
              <a:chOff x="2050948" y="3349463"/>
              <a:chExt cx="238085" cy="3508535"/>
            </a:xfrm>
          </p:grpSpPr>
          <p:sp>
            <p:nvSpPr>
              <p:cNvPr id="20" name="Rettangolo 19">
                <a:extLst>
                  <a:ext uri="{FF2B5EF4-FFF2-40B4-BE49-F238E27FC236}">
                    <a16:creationId xmlns:a16="http://schemas.microsoft.com/office/drawing/2014/main" id="{D0BDB613-C32A-6846-8D20-49D48A99DAEF}"/>
                  </a:ext>
                </a:extLst>
              </p:cNvPr>
              <p:cNvSpPr/>
              <p:nvPr userDrawn="1"/>
            </p:nvSpPr>
            <p:spPr>
              <a:xfrm>
                <a:off x="2050948" y="3661252"/>
                <a:ext cx="238085" cy="3196746"/>
              </a:xfrm>
              <a:prstGeom prst="rect">
                <a:avLst/>
              </a:prstGeom>
              <a:solidFill>
                <a:srgbClr val="BD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EBA68582-F579-6D40-BFCF-7AAB4DE32634}"/>
                  </a:ext>
                </a:extLst>
              </p:cNvPr>
              <p:cNvSpPr/>
              <p:nvPr userDrawn="1"/>
            </p:nvSpPr>
            <p:spPr>
              <a:xfrm>
                <a:off x="2050948" y="3495767"/>
                <a:ext cx="238085" cy="91804"/>
              </a:xfrm>
              <a:prstGeom prst="rect">
                <a:avLst/>
              </a:prstGeom>
              <a:solidFill>
                <a:srgbClr val="BD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64C25478-3D6F-2D42-A881-73901388A42A}"/>
                  </a:ext>
                </a:extLst>
              </p:cNvPr>
              <p:cNvSpPr/>
              <p:nvPr userDrawn="1"/>
            </p:nvSpPr>
            <p:spPr>
              <a:xfrm>
                <a:off x="2050948" y="3349463"/>
                <a:ext cx="238085" cy="53958"/>
              </a:xfrm>
              <a:prstGeom prst="rect">
                <a:avLst/>
              </a:prstGeom>
              <a:solidFill>
                <a:srgbClr val="BD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3" name="Gruppo 72">
              <a:extLst>
                <a:ext uri="{FF2B5EF4-FFF2-40B4-BE49-F238E27FC236}">
                  <a16:creationId xmlns:a16="http://schemas.microsoft.com/office/drawing/2014/main" id="{F4C3AF41-4675-434A-8BC6-9DA989D6A95B}"/>
                </a:ext>
              </a:extLst>
            </p:cNvPr>
            <p:cNvGrpSpPr/>
            <p:nvPr userDrawn="1"/>
          </p:nvGrpSpPr>
          <p:grpSpPr>
            <a:xfrm>
              <a:off x="1747678" y="3130105"/>
              <a:ext cx="244577" cy="3727894"/>
              <a:chOff x="1747678" y="3130105"/>
              <a:chExt cx="244577" cy="3727894"/>
            </a:xfrm>
          </p:grpSpPr>
          <p:sp>
            <p:nvSpPr>
              <p:cNvPr id="19" name="Rettangolo 18">
                <a:extLst>
                  <a:ext uri="{FF2B5EF4-FFF2-40B4-BE49-F238E27FC236}">
                    <a16:creationId xmlns:a16="http://schemas.microsoft.com/office/drawing/2014/main" id="{CD0E8FD5-DB5B-624F-93EC-9BE106A817FA}"/>
                  </a:ext>
                </a:extLst>
              </p:cNvPr>
              <p:cNvSpPr/>
              <p:nvPr userDrawn="1"/>
            </p:nvSpPr>
            <p:spPr>
              <a:xfrm>
                <a:off x="1747678" y="3533377"/>
                <a:ext cx="238085" cy="3324622"/>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19EAED6A-2EFF-2246-A143-E3BB465B2F88}"/>
                  </a:ext>
                </a:extLst>
              </p:cNvPr>
              <p:cNvSpPr/>
              <p:nvPr userDrawn="1"/>
            </p:nvSpPr>
            <p:spPr>
              <a:xfrm>
                <a:off x="1747678" y="3371079"/>
                <a:ext cx="242142" cy="103820"/>
              </a:xfrm>
              <a:prstGeom prst="rect">
                <a:avLst/>
              </a:prstGeom>
              <a:solidFill>
                <a:srgbClr val="104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999464C4-8669-6B49-B6D9-35B4A2BA6612}"/>
                  </a:ext>
                </a:extLst>
              </p:cNvPr>
              <p:cNvSpPr/>
              <p:nvPr userDrawn="1"/>
            </p:nvSpPr>
            <p:spPr>
              <a:xfrm>
                <a:off x="1747678" y="3227013"/>
                <a:ext cx="242142" cy="74067"/>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6F3B2E46-8965-9045-B397-86AF6247136A}"/>
                  </a:ext>
                </a:extLst>
              </p:cNvPr>
              <p:cNvSpPr/>
              <p:nvPr userDrawn="1"/>
            </p:nvSpPr>
            <p:spPr>
              <a:xfrm>
                <a:off x="1750113" y="3130105"/>
                <a:ext cx="242142" cy="41809"/>
              </a:xfrm>
              <a:prstGeom prst="rect">
                <a:avLst/>
              </a:prstGeom>
              <a:solidFill>
                <a:srgbClr val="104C1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0" name="Gruppo 69">
              <a:extLst>
                <a:ext uri="{FF2B5EF4-FFF2-40B4-BE49-F238E27FC236}">
                  <a16:creationId xmlns:a16="http://schemas.microsoft.com/office/drawing/2014/main" id="{5679C0F4-4241-EB45-BBD4-1A274BC2E790}"/>
                </a:ext>
              </a:extLst>
            </p:cNvPr>
            <p:cNvGrpSpPr/>
            <p:nvPr userDrawn="1"/>
          </p:nvGrpSpPr>
          <p:grpSpPr>
            <a:xfrm>
              <a:off x="837871" y="2899552"/>
              <a:ext cx="238085" cy="3958447"/>
              <a:chOff x="837871" y="2899552"/>
              <a:chExt cx="238085" cy="3958447"/>
            </a:xfrm>
          </p:grpSpPr>
          <p:sp>
            <p:nvSpPr>
              <p:cNvPr id="2" name="Rettangolo 1">
                <a:extLst>
                  <a:ext uri="{FF2B5EF4-FFF2-40B4-BE49-F238E27FC236}">
                    <a16:creationId xmlns:a16="http://schemas.microsoft.com/office/drawing/2014/main" id="{3723F243-730D-EF48-9A5B-BD58CD7DF1A3}"/>
                  </a:ext>
                </a:extLst>
              </p:cNvPr>
              <p:cNvSpPr/>
              <p:nvPr userDrawn="1"/>
            </p:nvSpPr>
            <p:spPr>
              <a:xfrm>
                <a:off x="837871" y="3188043"/>
                <a:ext cx="238085" cy="3669956"/>
              </a:xfrm>
              <a:prstGeom prst="rect">
                <a:avLst/>
              </a:prstGeom>
              <a:solidFill>
                <a:srgbClr val="FF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689269FC-6024-794E-A10D-0C17C3521282}"/>
                  </a:ext>
                </a:extLst>
              </p:cNvPr>
              <p:cNvSpPr/>
              <p:nvPr userDrawn="1"/>
            </p:nvSpPr>
            <p:spPr>
              <a:xfrm>
                <a:off x="837871" y="3035545"/>
                <a:ext cx="238085" cy="102568"/>
              </a:xfrm>
              <a:prstGeom prst="rect">
                <a:avLst/>
              </a:prstGeom>
              <a:solidFill>
                <a:srgbClr val="FF7F0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5A0F760F-AE7E-D144-B794-C1CC69D66905}"/>
                  </a:ext>
                </a:extLst>
              </p:cNvPr>
              <p:cNvSpPr/>
              <p:nvPr userDrawn="1"/>
            </p:nvSpPr>
            <p:spPr>
              <a:xfrm>
                <a:off x="837871" y="2899552"/>
                <a:ext cx="238085" cy="64713"/>
              </a:xfrm>
              <a:prstGeom prst="rect">
                <a:avLst/>
              </a:prstGeom>
              <a:solidFill>
                <a:srgbClr val="FF7F0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10411304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grpSp>
        <p:nvGrpSpPr>
          <p:cNvPr id="7" name="Gruppo 6">
            <a:extLst>
              <a:ext uri="{FF2B5EF4-FFF2-40B4-BE49-F238E27FC236}">
                <a16:creationId xmlns:a16="http://schemas.microsoft.com/office/drawing/2014/main" id="{9DF9FEF6-2472-354A-887A-6E9221069651}"/>
              </a:ext>
            </a:extLst>
          </p:cNvPr>
          <p:cNvGrpSpPr/>
          <p:nvPr userDrawn="1"/>
        </p:nvGrpSpPr>
        <p:grpSpPr>
          <a:xfrm>
            <a:off x="3017857" y="1297761"/>
            <a:ext cx="5577503" cy="4633138"/>
            <a:chOff x="3017857" y="1700913"/>
            <a:chExt cx="5577503" cy="4633138"/>
          </a:xfrm>
        </p:grpSpPr>
        <p:sp>
          <p:nvSpPr>
            <p:cNvPr id="2" name="Rettangolo 1">
              <a:extLst>
                <a:ext uri="{FF2B5EF4-FFF2-40B4-BE49-F238E27FC236}">
                  <a16:creationId xmlns:a16="http://schemas.microsoft.com/office/drawing/2014/main" id="{DE10CD90-F346-524A-9CCB-E88069576E79}"/>
                </a:ext>
              </a:extLst>
            </p:cNvPr>
            <p:cNvSpPr/>
            <p:nvPr userDrawn="1"/>
          </p:nvSpPr>
          <p:spPr>
            <a:xfrm>
              <a:off x="3017857" y="1700913"/>
              <a:ext cx="5577503" cy="4633138"/>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816730E7-5EBA-E541-A610-2EE6D1EF6453}"/>
                </a:ext>
              </a:extLst>
            </p:cNvPr>
            <p:cNvPicPr>
              <a:picLocks noChangeAspect="1"/>
            </p:cNvPicPr>
            <p:nvPr userDrawn="1"/>
          </p:nvPicPr>
          <p:blipFill>
            <a:blip r:embed="rId3">
              <a:alphaModFix/>
            </a:blip>
            <a:stretch>
              <a:fillRect/>
            </a:stretch>
          </p:blipFill>
          <p:spPr>
            <a:xfrm>
              <a:off x="4722087" y="3477832"/>
              <a:ext cx="2371776" cy="1132332"/>
            </a:xfrm>
            <a:prstGeom prst="rect">
              <a:avLst/>
            </a:prstGeom>
          </p:spPr>
        </p:pic>
      </p:grpSp>
      <p:grpSp>
        <p:nvGrpSpPr>
          <p:cNvPr id="13" name="Gruppo 12">
            <a:extLst>
              <a:ext uri="{FF2B5EF4-FFF2-40B4-BE49-F238E27FC236}">
                <a16:creationId xmlns:a16="http://schemas.microsoft.com/office/drawing/2014/main" id="{8F262575-A2C6-3FBB-8D83-5104AF488FE2}"/>
              </a:ext>
            </a:extLst>
          </p:cNvPr>
          <p:cNvGrpSpPr/>
          <p:nvPr userDrawn="1"/>
        </p:nvGrpSpPr>
        <p:grpSpPr>
          <a:xfrm>
            <a:off x="2678120" y="6101586"/>
            <a:ext cx="3989593" cy="477986"/>
            <a:chOff x="2678120" y="6101586"/>
            <a:chExt cx="3989593" cy="477986"/>
          </a:xfrm>
        </p:grpSpPr>
        <p:grpSp>
          <p:nvGrpSpPr>
            <p:cNvPr id="3" name="Gruppo 2">
              <a:extLst>
                <a:ext uri="{FF2B5EF4-FFF2-40B4-BE49-F238E27FC236}">
                  <a16:creationId xmlns:a16="http://schemas.microsoft.com/office/drawing/2014/main" id="{3F7DF4BC-8CB6-A7EA-F43D-15A711F707E8}"/>
                </a:ext>
              </a:extLst>
            </p:cNvPr>
            <p:cNvGrpSpPr/>
            <p:nvPr userDrawn="1"/>
          </p:nvGrpSpPr>
          <p:grpSpPr>
            <a:xfrm>
              <a:off x="2678120" y="6122896"/>
              <a:ext cx="3989593" cy="371838"/>
              <a:chOff x="7478720" y="6122896"/>
              <a:chExt cx="3989593" cy="371838"/>
            </a:xfrm>
          </p:grpSpPr>
          <p:pic>
            <p:nvPicPr>
              <p:cNvPr id="4" name="Immagine 3">
                <a:extLst>
                  <a:ext uri="{FF2B5EF4-FFF2-40B4-BE49-F238E27FC236}">
                    <a16:creationId xmlns:a16="http://schemas.microsoft.com/office/drawing/2014/main" id="{9EBF928A-21FA-5246-D1F1-BBF73F9AFB94}"/>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5" name="Immagine 4">
                <a:extLst>
                  <a:ext uri="{FF2B5EF4-FFF2-40B4-BE49-F238E27FC236}">
                    <a16:creationId xmlns:a16="http://schemas.microsoft.com/office/drawing/2014/main" id="{E9392342-F89C-5EF4-80A0-454186609EEA}"/>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6" name="Gruppo 5">
                <a:extLst>
                  <a:ext uri="{FF2B5EF4-FFF2-40B4-BE49-F238E27FC236}">
                    <a16:creationId xmlns:a16="http://schemas.microsoft.com/office/drawing/2014/main" id="{4C27375C-1EA8-A713-CB46-D0EF493859C4}"/>
                  </a:ext>
                </a:extLst>
              </p:cNvPr>
              <p:cNvGrpSpPr/>
              <p:nvPr userDrawn="1"/>
            </p:nvGrpSpPr>
            <p:grpSpPr>
              <a:xfrm>
                <a:off x="10713479" y="6122896"/>
                <a:ext cx="754834" cy="341896"/>
                <a:chOff x="10713479" y="6110704"/>
                <a:chExt cx="754834" cy="341896"/>
              </a:xfrm>
            </p:grpSpPr>
            <p:pic>
              <p:nvPicPr>
                <p:cNvPr id="8" name="Immagine 7">
                  <a:extLst>
                    <a:ext uri="{FF2B5EF4-FFF2-40B4-BE49-F238E27FC236}">
                      <a16:creationId xmlns:a16="http://schemas.microsoft.com/office/drawing/2014/main" id="{B5780892-B4BD-66BF-34D6-EBF4EE82E1D9}"/>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9" name="Immagine 8">
                  <a:extLst>
                    <a:ext uri="{FF2B5EF4-FFF2-40B4-BE49-F238E27FC236}">
                      <a16:creationId xmlns:a16="http://schemas.microsoft.com/office/drawing/2014/main" id="{6661F5C8-D56A-4540-59FC-A160F910D38A}"/>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2" name="Immagine 11" descr="Immagine che contiene testo&#10;&#10;Descrizione generata automaticamente">
              <a:extLst>
                <a:ext uri="{FF2B5EF4-FFF2-40B4-BE49-F238E27FC236}">
                  <a16:creationId xmlns:a16="http://schemas.microsoft.com/office/drawing/2014/main" id="{8DFFAA9B-513D-F12D-B734-984D3FA4BA54}"/>
                </a:ext>
              </a:extLst>
            </p:cNvPr>
            <p:cNvPicPr>
              <a:picLocks noChangeAspect="1"/>
            </p:cNvPicPr>
            <p:nvPr userDrawn="1"/>
          </p:nvPicPr>
          <p:blipFill>
            <a:blip r:embed="rId8"/>
            <a:stretch>
              <a:fillRect/>
            </a:stretch>
          </p:blipFill>
          <p:spPr>
            <a:xfrm>
              <a:off x="3811687" y="6101586"/>
              <a:ext cx="754834" cy="477986"/>
            </a:xfrm>
            <a:prstGeom prst="rect">
              <a:avLst/>
            </a:prstGeom>
          </p:spPr>
        </p:pic>
      </p:grpSp>
    </p:spTree>
    <p:extLst>
      <p:ext uri="{BB962C8B-B14F-4D97-AF65-F5344CB8AC3E}">
        <p14:creationId xmlns:p14="http://schemas.microsoft.com/office/powerpoint/2010/main" val="76484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fronto">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49D84D84-1B34-CB44-AAB3-8E9E5249CF6C}"/>
              </a:ext>
            </a:extLst>
          </p:cNvPr>
          <p:cNvPicPr>
            <a:picLocks noChangeAspect="1"/>
          </p:cNvPicPr>
          <p:nvPr userDrawn="1"/>
        </p:nvPicPr>
        <p:blipFill>
          <a:blip r:embed="rId2"/>
          <a:stretch>
            <a:fillRect/>
          </a:stretch>
        </p:blipFill>
        <p:spPr>
          <a:xfrm>
            <a:off x="837871" y="0"/>
            <a:ext cx="1465672" cy="6858000"/>
          </a:xfrm>
          <a:prstGeom prst="rect">
            <a:avLst/>
          </a:prstGeom>
        </p:spPr>
      </p:pic>
      <p:grpSp>
        <p:nvGrpSpPr>
          <p:cNvPr id="3" name="Gruppo 2">
            <a:extLst>
              <a:ext uri="{FF2B5EF4-FFF2-40B4-BE49-F238E27FC236}">
                <a16:creationId xmlns:a16="http://schemas.microsoft.com/office/drawing/2014/main" id="{6372EB4E-3935-FF4D-B2E2-0DD715EB5BA5}"/>
              </a:ext>
            </a:extLst>
          </p:cNvPr>
          <p:cNvGrpSpPr/>
          <p:nvPr userDrawn="1"/>
        </p:nvGrpSpPr>
        <p:grpSpPr>
          <a:xfrm>
            <a:off x="3017857" y="3069336"/>
            <a:ext cx="8309256" cy="2861563"/>
            <a:chOff x="3017857" y="3069336"/>
            <a:chExt cx="8309256" cy="2861563"/>
          </a:xfrm>
        </p:grpSpPr>
        <p:sp>
          <p:nvSpPr>
            <p:cNvPr id="13" name="Rettangolo 12">
              <a:extLst>
                <a:ext uri="{FF2B5EF4-FFF2-40B4-BE49-F238E27FC236}">
                  <a16:creationId xmlns:a16="http://schemas.microsoft.com/office/drawing/2014/main" id="{EC8E8C71-C9D9-0140-9640-6FB3D55E3FCA}"/>
                </a:ext>
              </a:extLst>
            </p:cNvPr>
            <p:cNvSpPr/>
            <p:nvPr userDrawn="1"/>
          </p:nvSpPr>
          <p:spPr>
            <a:xfrm>
              <a:off x="3017857" y="3069336"/>
              <a:ext cx="8309256" cy="2861563"/>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5" name="Immagine 14">
              <a:extLst>
                <a:ext uri="{FF2B5EF4-FFF2-40B4-BE49-F238E27FC236}">
                  <a16:creationId xmlns:a16="http://schemas.microsoft.com/office/drawing/2014/main" id="{E2C80401-12DB-2B4C-A89D-4277C173C21E}"/>
                </a:ext>
              </a:extLst>
            </p:cNvPr>
            <p:cNvPicPr>
              <a:picLocks noChangeAspect="1"/>
            </p:cNvPicPr>
            <p:nvPr userDrawn="1"/>
          </p:nvPicPr>
          <p:blipFill>
            <a:blip r:embed="rId3">
              <a:alphaModFix/>
            </a:blip>
            <a:stretch>
              <a:fillRect/>
            </a:stretch>
          </p:blipFill>
          <p:spPr>
            <a:xfrm>
              <a:off x="5986597" y="3933951"/>
              <a:ext cx="2371776" cy="1132332"/>
            </a:xfrm>
            <a:prstGeom prst="rect">
              <a:avLst/>
            </a:prstGeom>
          </p:spPr>
        </p:pic>
      </p:grpSp>
      <p:grpSp>
        <p:nvGrpSpPr>
          <p:cNvPr id="2" name="Gruppo 1">
            <a:extLst>
              <a:ext uri="{FF2B5EF4-FFF2-40B4-BE49-F238E27FC236}">
                <a16:creationId xmlns:a16="http://schemas.microsoft.com/office/drawing/2014/main" id="{CD316F25-760F-9F7C-9B9C-5AEC01A490F6}"/>
              </a:ext>
            </a:extLst>
          </p:cNvPr>
          <p:cNvGrpSpPr/>
          <p:nvPr userDrawn="1"/>
        </p:nvGrpSpPr>
        <p:grpSpPr>
          <a:xfrm>
            <a:off x="2678120" y="6122896"/>
            <a:ext cx="3989593" cy="371838"/>
            <a:chOff x="7478720" y="6122896"/>
            <a:chExt cx="3989593" cy="371838"/>
          </a:xfrm>
        </p:grpSpPr>
        <p:pic>
          <p:nvPicPr>
            <p:cNvPr id="4" name="Immagine 3">
              <a:extLst>
                <a:ext uri="{FF2B5EF4-FFF2-40B4-BE49-F238E27FC236}">
                  <a16:creationId xmlns:a16="http://schemas.microsoft.com/office/drawing/2014/main" id="{F94BE79D-8016-9FA4-90A3-6A3AC0DF5E6B}"/>
                </a:ext>
              </a:extLst>
            </p:cNvPr>
            <p:cNvPicPr>
              <a:picLocks noChangeAspect="1"/>
            </p:cNvPicPr>
            <p:nvPr userDrawn="1"/>
          </p:nvPicPr>
          <p:blipFill>
            <a:blip r:embed="rId4"/>
            <a:stretch>
              <a:fillRect/>
            </a:stretch>
          </p:blipFill>
          <p:spPr>
            <a:xfrm>
              <a:off x="7478720" y="6188990"/>
              <a:ext cx="633478" cy="284646"/>
            </a:xfrm>
            <a:prstGeom prst="rect">
              <a:avLst/>
            </a:prstGeom>
          </p:spPr>
        </p:pic>
        <p:pic>
          <p:nvPicPr>
            <p:cNvPr id="5" name="Immagine 4">
              <a:extLst>
                <a:ext uri="{FF2B5EF4-FFF2-40B4-BE49-F238E27FC236}">
                  <a16:creationId xmlns:a16="http://schemas.microsoft.com/office/drawing/2014/main" id="{176CF9B5-0298-16F3-5021-DD6AAE8F3F7D}"/>
                </a:ext>
              </a:extLst>
            </p:cNvPr>
            <p:cNvPicPr>
              <a:picLocks noChangeAspect="1"/>
            </p:cNvPicPr>
            <p:nvPr userDrawn="1"/>
          </p:nvPicPr>
          <p:blipFill>
            <a:blip r:embed="rId5"/>
            <a:stretch>
              <a:fillRect/>
            </a:stretch>
          </p:blipFill>
          <p:spPr>
            <a:xfrm>
              <a:off x="9867210" y="6175297"/>
              <a:ext cx="556734" cy="319437"/>
            </a:xfrm>
            <a:prstGeom prst="rect">
              <a:avLst/>
            </a:prstGeom>
          </p:spPr>
        </p:pic>
        <p:grpSp>
          <p:nvGrpSpPr>
            <p:cNvPr id="6" name="Gruppo 5">
              <a:extLst>
                <a:ext uri="{FF2B5EF4-FFF2-40B4-BE49-F238E27FC236}">
                  <a16:creationId xmlns:a16="http://schemas.microsoft.com/office/drawing/2014/main" id="{3788F27F-A2B3-5ECB-A641-4058C0564EEB}"/>
                </a:ext>
              </a:extLst>
            </p:cNvPr>
            <p:cNvGrpSpPr/>
            <p:nvPr userDrawn="1"/>
          </p:nvGrpSpPr>
          <p:grpSpPr>
            <a:xfrm>
              <a:off x="10713479" y="6122896"/>
              <a:ext cx="754834" cy="341896"/>
              <a:chOff x="10713479" y="6110704"/>
              <a:chExt cx="754834" cy="341896"/>
            </a:xfrm>
          </p:grpSpPr>
          <p:pic>
            <p:nvPicPr>
              <p:cNvPr id="7" name="Immagine 6">
                <a:extLst>
                  <a:ext uri="{FF2B5EF4-FFF2-40B4-BE49-F238E27FC236}">
                    <a16:creationId xmlns:a16="http://schemas.microsoft.com/office/drawing/2014/main" id="{FB211C64-1B1D-E5E1-E8D2-407C548D53ED}"/>
                  </a:ext>
                </a:extLst>
              </p:cNvPr>
              <p:cNvPicPr>
                <a:picLocks noChangeAspect="1"/>
              </p:cNvPicPr>
              <p:nvPr userDrawn="1"/>
            </p:nvPicPr>
            <p:blipFill>
              <a:blip r:embed="rId6"/>
              <a:stretch>
                <a:fillRect/>
              </a:stretch>
            </p:blipFill>
            <p:spPr>
              <a:xfrm>
                <a:off x="10718693" y="6347390"/>
                <a:ext cx="749620" cy="105210"/>
              </a:xfrm>
              <a:prstGeom prst="rect">
                <a:avLst/>
              </a:prstGeom>
            </p:spPr>
          </p:pic>
          <p:pic>
            <p:nvPicPr>
              <p:cNvPr id="8" name="Immagine 7">
                <a:extLst>
                  <a:ext uri="{FF2B5EF4-FFF2-40B4-BE49-F238E27FC236}">
                    <a16:creationId xmlns:a16="http://schemas.microsoft.com/office/drawing/2014/main" id="{7DEC46D9-212D-C2F4-F4E2-F5A8242CBCA5}"/>
                  </a:ext>
                </a:extLst>
              </p:cNvPr>
              <p:cNvPicPr>
                <a:picLocks noChangeAspect="1"/>
              </p:cNvPicPr>
              <p:nvPr userDrawn="1"/>
            </p:nvPicPr>
            <p:blipFill>
              <a:blip r:embed="rId7"/>
              <a:stretch>
                <a:fillRect/>
              </a:stretch>
            </p:blipFill>
            <p:spPr>
              <a:xfrm>
                <a:off x="10713479" y="6110704"/>
                <a:ext cx="754834" cy="236686"/>
              </a:xfrm>
              <a:prstGeom prst="rect">
                <a:avLst/>
              </a:prstGeom>
            </p:spPr>
          </p:pic>
        </p:grpSp>
      </p:grpSp>
      <p:pic>
        <p:nvPicPr>
          <p:cNvPr id="10" name="Immagine 9" descr="Immagine che contiene testo&#10;&#10;Descrizione generata automaticamente">
            <a:extLst>
              <a:ext uri="{FF2B5EF4-FFF2-40B4-BE49-F238E27FC236}">
                <a16:creationId xmlns:a16="http://schemas.microsoft.com/office/drawing/2014/main" id="{23A1D95B-2ABF-C563-A48B-3FDA3A82EF9A}"/>
              </a:ext>
            </a:extLst>
          </p:cNvPr>
          <p:cNvPicPr>
            <a:picLocks noChangeAspect="1"/>
          </p:cNvPicPr>
          <p:nvPr userDrawn="1"/>
        </p:nvPicPr>
        <p:blipFill>
          <a:blip r:embed="rId8"/>
          <a:stretch>
            <a:fillRect/>
          </a:stretch>
        </p:blipFill>
        <p:spPr>
          <a:xfrm>
            <a:off x="3811687" y="6101586"/>
            <a:ext cx="754834" cy="477986"/>
          </a:xfrm>
          <a:prstGeom prst="rect">
            <a:avLst/>
          </a:prstGeom>
        </p:spPr>
      </p:pic>
    </p:spTree>
    <p:extLst>
      <p:ext uri="{BB962C8B-B14F-4D97-AF65-F5344CB8AC3E}">
        <p14:creationId xmlns:p14="http://schemas.microsoft.com/office/powerpoint/2010/main" val="37027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626028"/>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4" r:id="rId3"/>
    <p:sldLayoutId id="2147483670" r:id="rId4"/>
    <p:sldLayoutId id="2147483671" r:id="rId5"/>
    <p:sldLayoutId id="2147483681" r:id="rId6"/>
    <p:sldLayoutId id="2147483650" r:id="rId7"/>
    <p:sldLayoutId id="2147483673" r:id="rId8"/>
    <p:sldLayoutId id="2147483674" r:id="rId9"/>
    <p:sldLayoutId id="2147483672" r:id="rId10"/>
    <p:sldLayoutId id="2147483656" r:id="rId11"/>
    <p:sldLayoutId id="2147483680" r:id="rId12"/>
    <p:sldLayoutId id="2147483663" r:id="rId13"/>
    <p:sldLayoutId id="2147483675" r:id="rId14"/>
    <p:sldLayoutId id="2147483676" r:id="rId15"/>
    <p:sldLayoutId id="2147483677" r:id="rId16"/>
    <p:sldLayoutId id="2147483678" r:id="rId17"/>
    <p:sldLayoutId id="2147483679" r:id="rId18"/>
    <p:sldLayoutId id="214748365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12">
            <a:extLst>
              <a:ext uri="{FF2B5EF4-FFF2-40B4-BE49-F238E27FC236}">
                <a16:creationId xmlns:a16="http://schemas.microsoft.com/office/drawing/2014/main" id="{59CB68B1-6D22-4C4E-BA1E-41F9FCCD4706}"/>
              </a:ext>
            </a:extLst>
          </p:cNvPr>
          <p:cNvSpPr txBox="1">
            <a:spLocks/>
          </p:cNvSpPr>
          <p:nvPr/>
        </p:nvSpPr>
        <p:spPr>
          <a:xfrm>
            <a:off x="1491343" y="2460624"/>
            <a:ext cx="9350827" cy="96837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2400" b="1" dirty="0">
                <a:solidFill>
                  <a:schemeClr val="tx1">
                    <a:lumMod val="95000"/>
                    <a:lumOff val="5000"/>
                  </a:schemeClr>
                </a:solidFill>
                <a:latin typeface="Bierstadt" panose="020B0004020202020204" pitchFamily="34" charset="0"/>
                <a:cs typeface="Arial Narrow" panose="020B0604020202020204" pitchFamily="34" charset="0"/>
              </a:rPr>
              <a:t>Strumenti di cooperazione territoriale della PAC e proposte metodologiche per la costruzione dei Distretti del cibo</a:t>
            </a:r>
          </a:p>
        </p:txBody>
      </p:sp>
      <p:sp>
        <p:nvSpPr>
          <p:cNvPr id="4" name="Segnaposto testo 14">
            <a:extLst>
              <a:ext uri="{FF2B5EF4-FFF2-40B4-BE49-F238E27FC236}">
                <a16:creationId xmlns:a16="http://schemas.microsoft.com/office/drawing/2014/main" id="{E8B78105-8D0D-1241-9707-0C022D2A85B5}"/>
              </a:ext>
            </a:extLst>
          </p:cNvPr>
          <p:cNvSpPr txBox="1">
            <a:spLocks/>
          </p:cNvSpPr>
          <p:nvPr/>
        </p:nvSpPr>
        <p:spPr>
          <a:xfrm>
            <a:off x="468788" y="4410469"/>
            <a:ext cx="4024553" cy="7711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chemeClr val="tx1">
                    <a:lumMod val="75000"/>
                    <a:lumOff val="25000"/>
                  </a:schemeClr>
                </a:solidFill>
                <a:latin typeface="Bierstadt" panose="020B0004020202020204" pitchFamily="34" charset="0"/>
              </a:rPr>
              <a:t>Patrizia Borsotto, Giampiero Mazzocchi</a:t>
            </a:r>
          </a:p>
          <a:p>
            <a:r>
              <a:rPr lang="it-IT" sz="1600" dirty="0">
                <a:solidFill>
                  <a:schemeClr val="tx1">
                    <a:lumMod val="75000"/>
                    <a:lumOff val="25000"/>
                  </a:schemeClr>
                </a:solidFill>
                <a:latin typeface="Bierstadt" panose="020B0004020202020204" pitchFamily="34" charset="0"/>
              </a:rPr>
              <a:t>CREA – Politiche e Bioeconomia</a:t>
            </a:r>
          </a:p>
        </p:txBody>
      </p:sp>
      <p:sp>
        <p:nvSpPr>
          <p:cNvPr id="5" name="CasellaDiTesto 4">
            <a:extLst>
              <a:ext uri="{FF2B5EF4-FFF2-40B4-BE49-F238E27FC236}">
                <a16:creationId xmlns:a16="http://schemas.microsoft.com/office/drawing/2014/main" id="{27240090-DCD9-E4B1-5ED7-FABED95129CA}"/>
              </a:ext>
            </a:extLst>
          </p:cNvPr>
          <p:cNvSpPr txBox="1"/>
          <p:nvPr/>
        </p:nvSpPr>
        <p:spPr>
          <a:xfrm>
            <a:off x="7870370" y="4408010"/>
            <a:ext cx="4024553" cy="923330"/>
          </a:xfrm>
          <a:prstGeom prst="rect">
            <a:avLst/>
          </a:prstGeom>
          <a:noFill/>
        </p:spPr>
        <p:txBody>
          <a:bodyPr wrap="square">
            <a:spAutoFit/>
          </a:bodyPr>
          <a:lstStyle/>
          <a:p>
            <a:r>
              <a:rPr lang="it-IT" dirty="0">
                <a:latin typeface="Bierstadt" panose="020B0004020202020204" pitchFamily="34" charset="0"/>
              </a:rPr>
              <a:t>EVENTO:</a:t>
            </a:r>
          </a:p>
          <a:p>
            <a:r>
              <a:rPr lang="it-IT" dirty="0">
                <a:latin typeface="Bierstadt" panose="020B0004020202020204" pitchFamily="34" charset="0"/>
              </a:rPr>
              <a:t>I distretti del cibo in Piemonte</a:t>
            </a:r>
          </a:p>
          <a:p>
            <a:r>
              <a:rPr lang="it-IT" dirty="0">
                <a:latin typeface="Bierstadt" panose="020B0004020202020204" pitchFamily="34" charset="0"/>
              </a:rPr>
              <a:t>7 giugno 2023</a:t>
            </a:r>
          </a:p>
        </p:txBody>
      </p:sp>
    </p:spTree>
    <p:extLst>
      <p:ext uri="{BB962C8B-B14F-4D97-AF65-F5344CB8AC3E}">
        <p14:creationId xmlns:p14="http://schemas.microsoft.com/office/powerpoint/2010/main" val="412556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9</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TERRITORIALE PSP 2023 - 2027</a:t>
            </a:r>
          </a:p>
        </p:txBody>
      </p:sp>
      <p:pic>
        <p:nvPicPr>
          <p:cNvPr id="3" name="Picture 2">
            <a:extLst>
              <a:ext uri="{FF2B5EF4-FFF2-40B4-BE49-F238E27FC236}">
                <a16:creationId xmlns:a16="http://schemas.microsoft.com/office/drawing/2014/main" id="{61C0166D-631B-C8E1-A429-94181137C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 y="1973235"/>
            <a:ext cx="12093677" cy="467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8115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10</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DISTRETTUALE</a:t>
            </a:r>
          </a:p>
        </p:txBody>
      </p:sp>
      <p:sp>
        <p:nvSpPr>
          <p:cNvPr id="13" name="CasellaDiTesto 12">
            <a:extLst>
              <a:ext uri="{FF2B5EF4-FFF2-40B4-BE49-F238E27FC236}">
                <a16:creationId xmlns:a16="http://schemas.microsoft.com/office/drawing/2014/main" id="{16E3AE37-F334-996C-76DC-D0347153D157}"/>
              </a:ext>
            </a:extLst>
          </p:cNvPr>
          <p:cNvSpPr txBox="1"/>
          <p:nvPr/>
        </p:nvSpPr>
        <p:spPr>
          <a:xfrm>
            <a:off x="2481943" y="1711223"/>
            <a:ext cx="9078685" cy="3862596"/>
          </a:xfrm>
          <a:prstGeom prst="rect">
            <a:avLst/>
          </a:prstGeom>
          <a:noFill/>
        </p:spPr>
        <p:txBody>
          <a:bodyPr wrap="square">
            <a:spAutoFit/>
          </a:bodyPr>
          <a:lstStyle/>
          <a:p>
            <a:r>
              <a:rPr lang="it-IT" sz="2000" dirty="0">
                <a:effectLst/>
                <a:latin typeface="Bierstadt" panose="020B0004020202020204" pitchFamily="34" charset="0"/>
                <a:ea typeface="Times New Roman" panose="02020603050405020304" pitchFamily="18" charset="0"/>
              </a:rPr>
              <a:t>L’articolo 13 del </a:t>
            </a:r>
            <a:r>
              <a:rPr lang="it-IT" sz="2000" i="1" dirty="0">
                <a:effectLst/>
                <a:latin typeface="Bierstadt" panose="020B0004020202020204" pitchFamily="34" charset="0"/>
                <a:ea typeface="Times New Roman" panose="02020603050405020304" pitchFamily="18" charset="0"/>
              </a:rPr>
              <a:t>D. lgs. 18 maggio 2001, n. 228</a:t>
            </a:r>
            <a:r>
              <a:rPr lang="it-IT" sz="2000" dirty="0">
                <a:effectLst/>
                <a:latin typeface="Bierstadt" panose="020B0004020202020204" pitchFamily="34" charset="0"/>
                <a:ea typeface="Times New Roman" panose="02020603050405020304" pitchFamily="18" charset="0"/>
              </a:rPr>
              <a:t> "Orientamento e modernizzazione del settore agricolo, a norma dell’articolo 7 della legge 5 marzo 2001, n. 57” ha introdotto </a:t>
            </a:r>
          </a:p>
          <a:p>
            <a:pPr marL="342900" indent="-342900">
              <a:spcAft>
                <a:spcPts val="600"/>
              </a:spcAft>
              <a:buFont typeface="Arial" panose="020B0604020202020204" pitchFamily="34" charset="0"/>
              <a:buChar char="•"/>
            </a:pPr>
            <a:r>
              <a:rPr lang="it-IT" sz="2000" b="1" dirty="0">
                <a:effectLst/>
                <a:latin typeface="Bierstadt" panose="020B0004020202020204" pitchFamily="34" charset="0"/>
                <a:ea typeface="Times New Roman" panose="02020603050405020304" pitchFamily="18" charset="0"/>
              </a:rPr>
              <a:t>distretti rurali</a:t>
            </a:r>
            <a:r>
              <a:rPr lang="it-IT" sz="2000" dirty="0">
                <a:effectLst/>
                <a:latin typeface="Bierstadt" panose="020B0004020202020204" pitchFamily="34" charset="0"/>
                <a:ea typeface="Times New Roman" panose="02020603050405020304" pitchFamily="18" charset="0"/>
              </a:rPr>
              <a:t>, quali sistemi produttivi caratterizzati da un'identità storica e territoriale omogenea derivante dall'integrazione fra attività agricole e altre attività locali, nonché dalla produzione di beni o servizi coerenti con le tradizioni e le vocazioni naturali e territoriali</a:t>
            </a:r>
          </a:p>
          <a:p>
            <a:pPr marL="342900" indent="-342900">
              <a:spcAft>
                <a:spcPts val="600"/>
              </a:spcAft>
              <a:buFont typeface="Arial" panose="020B0604020202020204" pitchFamily="34" charset="0"/>
              <a:buChar char="•"/>
            </a:pPr>
            <a:r>
              <a:rPr lang="it-IT" sz="2000" b="1" dirty="0">
                <a:effectLst/>
                <a:latin typeface="Bierstadt" panose="020B0004020202020204" pitchFamily="34" charset="0"/>
                <a:ea typeface="Times New Roman" panose="02020603050405020304" pitchFamily="18" charset="0"/>
              </a:rPr>
              <a:t>distretti agro-alimentari di qualità</a:t>
            </a:r>
            <a:r>
              <a:rPr lang="it-IT" sz="2000" dirty="0">
                <a:effectLst/>
                <a:latin typeface="Bierstadt" panose="020B0004020202020204" pitchFamily="34" charset="0"/>
                <a:ea typeface="Times New Roman" panose="02020603050405020304" pitchFamily="18" charset="0"/>
              </a:rPr>
              <a:t>, aree produttive caratterizzate da significativa presenza economica e da interrelazione e interdipendenza produttiva delle imprese agricole e agro-alimentari, nonché da una o più produzioni certificate e tutelate ai sensi della vigente normativa comunitaria o nazionale, oppure da produzioni tradizionali o tipiche</a:t>
            </a:r>
            <a:endParaRPr lang="it-IT" sz="2000" dirty="0">
              <a:latin typeface="Bierstadt" panose="020B0004020202020204" pitchFamily="34" charset="0"/>
            </a:endParaRPr>
          </a:p>
        </p:txBody>
      </p:sp>
    </p:spTree>
    <p:extLst>
      <p:ext uri="{BB962C8B-B14F-4D97-AF65-F5344CB8AC3E}">
        <p14:creationId xmlns:p14="http://schemas.microsoft.com/office/powerpoint/2010/main" val="355913167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11</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DISTRETTUALE</a:t>
            </a:r>
          </a:p>
        </p:txBody>
      </p:sp>
      <p:pic>
        <p:nvPicPr>
          <p:cNvPr id="3" name="Immagine 2" descr="Immagine che contiene mappa&#10;&#10;Descrizione generata automaticamente">
            <a:extLst>
              <a:ext uri="{FF2B5EF4-FFF2-40B4-BE49-F238E27FC236}">
                <a16:creationId xmlns:a16="http://schemas.microsoft.com/office/drawing/2014/main" id="{273BFA3B-C65C-AEDF-1AC7-9E7810D461B8}"/>
              </a:ext>
            </a:extLst>
          </p:cNvPr>
          <p:cNvPicPr>
            <a:picLocks noChangeAspect="1"/>
          </p:cNvPicPr>
          <p:nvPr/>
        </p:nvPicPr>
        <p:blipFill rotWithShape="1">
          <a:blip r:embed="rId2"/>
          <a:srcRect l="12106" r="11143" b="7809"/>
          <a:stretch/>
        </p:blipFill>
        <p:spPr>
          <a:xfrm>
            <a:off x="370230" y="1493744"/>
            <a:ext cx="3797900" cy="4405000"/>
          </a:xfrm>
          <a:prstGeom prst="rect">
            <a:avLst/>
          </a:prstGeom>
        </p:spPr>
      </p:pic>
      <p:sp>
        <p:nvSpPr>
          <p:cNvPr id="4" name="CasellaDiTesto 3">
            <a:extLst>
              <a:ext uri="{FF2B5EF4-FFF2-40B4-BE49-F238E27FC236}">
                <a16:creationId xmlns:a16="http://schemas.microsoft.com/office/drawing/2014/main" id="{EDE93558-6499-B4F4-8AF6-E1C7DBAC8BB6}"/>
              </a:ext>
            </a:extLst>
          </p:cNvPr>
          <p:cNvSpPr txBox="1"/>
          <p:nvPr/>
        </p:nvSpPr>
        <p:spPr>
          <a:xfrm>
            <a:off x="6263148" y="5069237"/>
            <a:ext cx="539150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t-IT" sz="1800" b="1" dirty="0">
                <a:effectLst/>
                <a:latin typeface="Bierstadt" panose="020B0004020202020204" pitchFamily="34" charset="0"/>
                <a:ea typeface="Times New Roman" panose="02020603050405020304" pitchFamily="18" charset="0"/>
              </a:rPr>
              <a:t>Il Decreto del Ministero delle politiche agricole, alimentari e forestali e del turismo del 22 luglio 2019, n. 7775</a:t>
            </a:r>
            <a:r>
              <a:rPr lang="it-IT" sz="1800" dirty="0">
                <a:effectLst/>
                <a:latin typeface="Bierstadt" panose="020B0004020202020204" pitchFamily="34" charset="0"/>
                <a:ea typeface="Times New Roman" panose="02020603050405020304" pitchFamily="18" charset="0"/>
              </a:rPr>
              <a:t> ha emanato i criteri, le modalità e le procedure per gli interventi finalizzati alla creazione e al consolidamento dei distretti del cibo. </a:t>
            </a:r>
            <a:endParaRPr lang="it-IT" sz="1800" dirty="0">
              <a:latin typeface="Bierstadt" panose="020B0004020202020204" pitchFamily="34" charset="0"/>
            </a:endParaRPr>
          </a:p>
        </p:txBody>
      </p:sp>
      <p:sp>
        <p:nvSpPr>
          <p:cNvPr id="2" name="CasellaDiTesto 1">
            <a:extLst>
              <a:ext uri="{FF2B5EF4-FFF2-40B4-BE49-F238E27FC236}">
                <a16:creationId xmlns:a16="http://schemas.microsoft.com/office/drawing/2014/main" id="{291271B3-348A-4691-2E61-F0F5DA0EF682}"/>
              </a:ext>
            </a:extLst>
          </p:cNvPr>
          <p:cNvSpPr txBox="1"/>
          <p:nvPr/>
        </p:nvSpPr>
        <p:spPr>
          <a:xfrm>
            <a:off x="4443122" y="1493744"/>
            <a:ext cx="7211527" cy="3277820"/>
          </a:xfrm>
          <a:prstGeom prst="rect">
            <a:avLst/>
          </a:prstGeom>
          <a:solidFill>
            <a:schemeClr val="bg1"/>
          </a:solidFill>
        </p:spPr>
        <p:txBody>
          <a:bodyPr wrap="square">
            <a:spAutoFit/>
          </a:bodyPr>
          <a:lstStyle/>
          <a:p>
            <a:r>
              <a:rPr lang="it-IT" sz="1600" i="1" dirty="0">
                <a:effectLst/>
                <a:latin typeface="Bierstadt" panose="020B0004020202020204" pitchFamily="34" charset="0"/>
                <a:ea typeface="Times New Roman" panose="02020603050405020304" pitchFamily="18" charset="0"/>
              </a:rPr>
              <a:t>Legge 27 dicembre 2017 n.205: </a:t>
            </a:r>
            <a:r>
              <a:rPr lang="it-IT" sz="1600" dirty="0">
                <a:effectLst/>
                <a:latin typeface="Bierstadt" panose="020B0004020202020204" pitchFamily="34" charset="0"/>
                <a:ea typeface="Times New Roman" panose="02020603050405020304" pitchFamily="18" charset="0"/>
              </a:rPr>
              <a:t>strumento strategico volto a favorire lo sviluppo territoriale, la salvaguardia del territorio e del paesaggio rurale, la coesione e l'inclusione sociale, la sicurezza alimentare, la diminuzione dell'impatto ambientale delle produzioni e la riduzione dello spreco alimentare. </a:t>
            </a:r>
          </a:p>
          <a:p>
            <a:pPr marL="342900" lvl="0" indent="-342900">
              <a:spcAft>
                <a:spcPts val="600"/>
              </a:spcAft>
              <a:buFont typeface="Symbol" panose="05050102010706020507" pitchFamily="18" charset="2"/>
              <a:buChar char=""/>
            </a:pPr>
            <a:r>
              <a:rPr lang="it-IT" sz="1600" dirty="0">
                <a:effectLst/>
                <a:latin typeface="Bierstadt" panose="020B0004020202020204" pitchFamily="34" charset="0"/>
                <a:ea typeface="Times New Roman" panose="02020603050405020304" pitchFamily="18" charset="0"/>
              </a:rPr>
              <a:t>i distretti rurali e agroalimentari di qualità già riconosciuti o da riconoscere (legge 228/2001)</a:t>
            </a:r>
          </a:p>
          <a:p>
            <a:pPr marL="342900" lvl="0" indent="-342900">
              <a:spcAft>
                <a:spcPts val="600"/>
              </a:spcAft>
              <a:buFont typeface="Symbol" panose="05050102010706020507" pitchFamily="18" charset="2"/>
              <a:buChar char=""/>
            </a:pPr>
            <a:r>
              <a:rPr lang="it-IT" sz="1600" dirty="0">
                <a:effectLst/>
                <a:latin typeface="Bierstadt" panose="020B0004020202020204" pitchFamily="34" charset="0"/>
                <a:ea typeface="Times New Roman" panose="02020603050405020304" pitchFamily="18" charset="0"/>
              </a:rPr>
              <a:t>i distretti localizzati in aree urbane o peri-urbane caratterizzati da una significativa presenza di attività agricole volte alla riqualificazione ambientale e sociale delle aree</a:t>
            </a:r>
          </a:p>
          <a:p>
            <a:pPr marL="342900" lvl="0" indent="-342900">
              <a:spcAft>
                <a:spcPts val="600"/>
              </a:spcAft>
              <a:buFont typeface="Symbol" panose="05050102010706020507" pitchFamily="18" charset="2"/>
              <a:buChar char=""/>
            </a:pPr>
            <a:r>
              <a:rPr lang="it-IT" sz="1600" dirty="0">
                <a:effectLst/>
                <a:latin typeface="Bierstadt" panose="020B0004020202020204" pitchFamily="34" charset="0"/>
                <a:ea typeface="Times New Roman" panose="02020603050405020304" pitchFamily="18" charset="0"/>
              </a:rPr>
              <a:t>i distretti caratterizzati dall’integrazione fra attività agricole e attività di prossimità</a:t>
            </a:r>
          </a:p>
          <a:p>
            <a:pPr marL="342900" lvl="0" indent="-342900">
              <a:spcAft>
                <a:spcPts val="600"/>
              </a:spcAft>
              <a:buFont typeface="Symbol" panose="05050102010706020507" pitchFamily="18" charset="2"/>
              <a:buChar char=""/>
            </a:pPr>
            <a:r>
              <a:rPr lang="it-IT" sz="1600" dirty="0">
                <a:effectLst/>
                <a:latin typeface="Bierstadt" panose="020B0004020202020204" pitchFamily="34" charset="0"/>
                <a:ea typeface="Times New Roman" panose="02020603050405020304" pitchFamily="18" charset="0"/>
              </a:rPr>
              <a:t>i distretti biologici e i </a:t>
            </a:r>
            <a:r>
              <a:rPr lang="it-IT" sz="1600" dirty="0" err="1">
                <a:effectLst/>
                <a:latin typeface="Bierstadt" panose="020B0004020202020204" pitchFamily="34" charset="0"/>
                <a:ea typeface="Times New Roman" panose="02020603050405020304" pitchFamily="18" charset="0"/>
              </a:rPr>
              <a:t>biodistretti</a:t>
            </a:r>
            <a:r>
              <a:rPr lang="it-IT" sz="1600" dirty="0">
                <a:effectLst/>
                <a:latin typeface="Bierstadt" panose="020B0004020202020204" pitchFamily="34" charset="0"/>
                <a:ea typeface="Times New Roman" panose="02020603050405020304" pitchFamily="18" charset="0"/>
              </a:rPr>
              <a:t> </a:t>
            </a:r>
            <a:endParaRPr lang="it-IT" sz="1600" dirty="0">
              <a:latin typeface="Bierstadt" panose="020B0004020202020204" pitchFamily="34" charset="0"/>
            </a:endParaRPr>
          </a:p>
        </p:txBody>
      </p:sp>
    </p:spTree>
    <p:extLst>
      <p:ext uri="{BB962C8B-B14F-4D97-AF65-F5344CB8AC3E}">
        <p14:creationId xmlns:p14="http://schemas.microsoft.com/office/powerpoint/2010/main" val="142298006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12</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CONTRATTI DI FILIERA E DI DISTRETTO</a:t>
            </a:r>
          </a:p>
        </p:txBody>
      </p:sp>
      <p:pic>
        <p:nvPicPr>
          <p:cNvPr id="5" name="Immagine 4">
            <a:extLst>
              <a:ext uri="{FF2B5EF4-FFF2-40B4-BE49-F238E27FC236}">
                <a16:creationId xmlns:a16="http://schemas.microsoft.com/office/drawing/2014/main" id="{C40A4A3D-37D6-5339-96F2-B59EB90EEABF}"/>
              </a:ext>
            </a:extLst>
          </p:cNvPr>
          <p:cNvPicPr>
            <a:picLocks noChangeAspect="1"/>
          </p:cNvPicPr>
          <p:nvPr/>
        </p:nvPicPr>
        <p:blipFill>
          <a:blip r:embed="rId2"/>
          <a:stretch>
            <a:fillRect/>
          </a:stretch>
        </p:blipFill>
        <p:spPr>
          <a:xfrm>
            <a:off x="191733" y="1405895"/>
            <a:ext cx="6083613" cy="1930499"/>
          </a:xfrm>
          <a:prstGeom prst="rect">
            <a:avLst/>
          </a:prstGeom>
        </p:spPr>
      </p:pic>
      <p:pic>
        <p:nvPicPr>
          <p:cNvPr id="9" name="Immagine 8">
            <a:extLst>
              <a:ext uri="{FF2B5EF4-FFF2-40B4-BE49-F238E27FC236}">
                <a16:creationId xmlns:a16="http://schemas.microsoft.com/office/drawing/2014/main" id="{FCDBF07F-1F5E-B6EB-2C57-5A009FFD4776}"/>
              </a:ext>
            </a:extLst>
          </p:cNvPr>
          <p:cNvPicPr>
            <a:picLocks noChangeAspect="1"/>
          </p:cNvPicPr>
          <p:nvPr/>
        </p:nvPicPr>
        <p:blipFill rotWithShape="1">
          <a:blip r:embed="rId3"/>
          <a:srcRect l="2190" t="3131" r="3058" b="1405"/>
          <a:stretch/>
        </p:blipFill>
        <p:spPr>
          <a:xfrm>
            <a:off x="6472036" y="1493744"/>
            <a:ext cx="5596384" cy="5314453"/>
          </a:xfrm>
          <a:prstGeom prst="rect">
            <a:avLst/>
          </a:prstGeom>
        </p:spPr>
      </p:pic>
      <p:sp>
        <p:nvSpPr>
          <p:cNvPr id="10" name="CasellaDiTesto 9">
            <a:extLst>
              <a:ext uri="{FF2B5EF4-FFF2-40B4-BE49-F238E27FC236}">
                <a16:creationId xmlns:a16="http://schemas.microsoft.com/office/drawing/2014/main" id="{6FFBD0E2-7BC8-1738-F521-6C6863BE45B2}"/>
              </a:ext>
            </a:extLst>
          </p:cNvPr>
          <p:cNvSpPr txBox="1"/>
          <p:nvPr/>
        </p:nvSpPr>
        <p:spPr>
          <a:xfrm>
            <a:off x="191733" y="3316112"/>
            <a:ext cx="6234777" cy="3539430"/>
          </a:xfrm>
          <a:prstGeom prst="rect">
            <a:avLst/>
          </a:prstGeom>
          <a:solidFill>
            <a:schemeClr val="bg1"/>
          </a:solidFill>
          <a:ln>
            <a:solidFill>
              <a:schemeClr val="bg1"/>
            </a:solidFill>
          </a:ln>
        </p:spPr>
        <p:txBody>
          <a:bodyPr wrap="square">
            <a:spAutoFit/>
          </a:bodyPr>
          <a:lstStyle/>
          <a:p>
            <a:r>
              <a:rPr lang="it-IT" sz="1600" dirty="0">
                <a:latin typeface="Bierstadt" panose="020B0004020202020204" pitchFamily="34" charset="0"/>
                <a:cs typeface="Times New Roman" panose="02020603050405020304" pitchFamily="18" charset="0"/>
              </a:rPr>
              <a:t>Sono uno strumento nazionale introdotto con la legge finanziaria 2003 e poi esteso (legge 80/2005) anche al sostegno dei distretti rurali e agroalimentari. I due strumenti sono stati ridefiniti dal DM 1192/2016. </a:t>
            </a:r>
          </a:p>
          <a:p>
            <a:r>
              <a:rPr lang="it-IT" sz="1600" dirty="0">
                <a:latin typeface="Bierstadt" panose="020B0004020202020204" pitchFamily="34" charset="0"/>
                <a:cs typeface="Times New Roman" panose="02020603050405020304" pitchFamily="18" charset="0"/>
              </a:rPr>
              <a:t>Si fondano su un </a:t>
            </a:r>
            <a:r>
              <a:rPr lang="it-IT" sz="1600" b="1" dirty="0">
                <a:latin typeface="Bierstadt" panose="020B0004020202020204" pitchFamily="34" charset="0"/>
                <a:cs typeface="Times New Roman" panose="02020603050405020304" pitchFamily="18" charset="0"/>
              </a:rPr>
              <a:t>accordo tra un soggetto produttivo e il MASAF </a:t>
            </a:r>
            <a:r>
              <a:rPr lang="it-IT" sz="1600" dirty="0">
                <a:latin typeface="Bierstadt" panose="020B0004020202020204" pitchFamily="34" charset="0"/>
                <a:cs typeface="Times New Roman" panose="02020603050405020304" pitchFamily="18" charset="0"/>
              </a:rPr>
              <a:t>che, garantendo il finanziamento, ne sorveglia l’attuazione rispetto agli obiettivi proposti.</a:t>
            </a:r>
          </a:p>
          <a:p>
            <a:r>
              <a:rPr lang="it-IT" sz="1600" dirty="0">
                <a:latin typeface="Bierstadt" panose="020B0004020202020204" pitchFamily="34" charset="0"/>
                <a:cs typeface="Times New Roman" panose="02020603050405020304" pitchFamily="18" charset="0"/>
              </a:rPr>
              <a:t>Nel caso dell</a:t>
            </a:r>
            <a:r>
              <a:rPr lang="it-IT" sz="1600" u="sng" dirty="0">
                <a:latin typeface="Bierstadt" panose="020B0004020202020204" pitchFamily="34" charset="0"/>
                <a:cs typeface="Times New Roman" panose="02020603050405020304" pitchFamily="18" charset="0"/>
              </a:rPr>
              <a:t>’accordo di filiera</a:t>
            </a:r>
            <a:r>
              <a:rPr lang="it-IT" sz="1600" dirty="0">
                <a:latin typeface="Bierstadt" panose="020B0004020202020204" pitchFamily="34" charset="0"/>
                <a:cs typeface="Times New Roman" panose="02020603050405020304" pitchFamily="18" charset="0"/>
              </a:rPr>
              <a:t>, l’accordo è sottoscritto tra i diversi soggetti della filiera, operanti in un ambito territoriale multiregionale coerente con la struttura della filiera e con gli obiettivi del contratto. Analogamente, </a:t>
            </a:r>
            <a:r>
              <a:rPr lang="it-IT" sz="1600" u="sng" dirty="0">
                <a:latin typeface="Bierstadt" panose="020B0004020202020204" pitchFamily="34" charset="0"/>
                <a:cs typeface="Times New Roman" panose="02020603050405020304" pitchFamily="18" charset="0"/>
              </a:rPr>
              <a:t>l’accordo di distretto </a:t>
            </a:r>
            <a:r>
              <a:rPr lang="it-IT" sz="1600" dirty="0">
                <a:latin typeface="Bierstadt" panose="020B0004020202020204" pitchFamily="34" charset="0"/>
                <a:cs typeface="Times New Roman" panose="02020603050405020304" pitchFamily="18" charset="0"/>
              </a:rPr>
              <a:t>è sottoscritto tra i diversi soggetti operanti nel territorio, e si sviluppa nell’ambito di una o più filiere di qualità</a:t>
            </a:r>
          </a:p>
          <a:p>
            <a:endParaRPr lang="it-IT" sz="1600" dirty="0">
              <a:latin typeface="Bierstadt"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1214083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43185"/>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13</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332193"/>
            <a:ext cx="7761513"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IL PROGETTO «DISTRETTI AGROALIMENTARI SOSTENIBILI»</a:t>
            </a:r>
          </a:p>
        </p:txBody>
      </p:sp>
      <p:sp>
        <p:nvSpPr>
          <p:cNvPr id="2" name="CasellaDiTesto 1">
            <a:extLst>
              <a:ext uri="{FF2B5EF4-FFF2-40B4-BE49-F238E27FC236}">
                <a16:creationId xmlns:a16="http://schemas.microsoft.com/office/drawing/2014/main" id="{B2CA0DDE-B8FE-90B0-0183-37C68B5ED92C}"/>
              </a:ext>
            </a:extLst>
          </p:cNvPr>
          <p:cNvSpPr txBox="1"/>
          <p:nvPr/>
        </p:nvSpPr>
        <p:spPr>
          <a:xfrm>
            <a:off x="306736" y="3273924"/>
            <a:ext cx="4483224" cy="1323439"/>
          </a:xfrm>
          <a:prstGeom prst="rect">
            <a:avLst/>
          </a:prstGeom>
          <a:solidFill>
            <a:schemeClr val="bg1"/>
          </a:solidFill>
        </p:spPr>
        <p:txBody>
          <a:bodyPr wrap="square">
            <a:spAutoFit/>
          </a:bodyPr>
          <a:lstStyle/>
          <a:p>
            <a:pPr algn="ctr"/>
            <a:r>
              <a:rPr lang="it-IT" sz="2000" dirty="0">
                <a:latin typeface="Bierstadt" panose="020B0004020202020204" pitchFamily="34" charset="0"/>
              </a:rPr>
              <a:t>Studio di fattibilità sulle azioni attivabili da parte di Fondazione Cariplo per lo sviluppo di distretti agro-alimentari in chiave sostenibile</a:t>
            </a:r>
          </a:p>
        </p:txBody>
      </p:sp>
      <p:grpSp>
        <p:nvGrpSpPr>
          <p:cNvPr id="3" name="Gruppo 2">
            <a:extLst>
              <a:ext uri="{FF2B5EF4-FFF2-40B4-BE49-F238E27FC236}">
                <a16:creationId xmlns:a16="http://schemas.microsoft.com/office/drawing/2014/main" id="{CCCAA3A5-8C02-ADF6-F3C4-F975B0C4D364}"/>
              </a:ext>
            </a:extLst>
          </p:cNvPr>
          <p:cNvGrpSpPr/>
          <p:nvPr/>
        </p:nvGrpSpPr>
        <p:grpSpPr>
          <a:xfrm>
            <a:off x="769397" y="1523619"/>
            <a:ext cx="3471169" cy="907741"/>
            <a:chOff x="3604333" y="903304"/>
            <a:chExt cx="3471169" cy="907741"/>
          </a:xfrm>
        </p:grpSpPr>
        <p:sp>
          <p:nvSpPr>
            <p:cNvPr id="4" name="Rettangolo con angoli arrotondati 3">
              <a:extLst>
                <a:ext uri="{FF2B5EF4-FFF2-40B4-BE49-F238E27FC236}">
                  <a16:creationId xmlns:a16="http://schemas.microsoft.com/office/drawing/2014/main" id="{FFEFCE4B-6C7C-B62C-D335-F0C39BB07CE7}"/>
                </a:ext>
              </a:extLst>
            </p:cNvPr>
            <p:cNvSpPr/>
            <p:nvPr/>
          </p:nvSpPr>
          <p:spPr>
            <a:xfrm>
              <a:off x="3604333" y="903304"/>
              <a:ext cx="3471169" cy="907741"/>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testo&#10;&#10;Descrizione generata automaticamente">
              <a:extLst>
                <a:ext uri="{FF2B5EF4-FFF2-40B4-BE49-F238E27FC236}">
                  <a16:creationId xmlns:a16="http://schemas.microsoft.com/office/drawing/2014/main" id="{CD36E37E-7DF6-B2BC-6C22-FE99990FA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285" y="1072410"/>
              <a:ext cx="1503386" cy="569528"/>
            </a:xfrm>
            <a:prstGeom prst="rect">
              <a:avLst/>
            </a:prstGeom>
          </p:spPr>
        </p:pic>
        <p:pic>
          <p:nvPicPr>
            <p:cNvPr id="12" name="Immagine 11">
              <a:extLst>
                <a:ext uri="{FF2B5EF4-FFF2-40B4-BE49-F238E27FC236}">
                  <a16:creationId xmlns:a16="http://schemas.microsoft.com/office/drawing/2014/main" id="{DFD818F8-E40C-0120-EE55-F5AAA8B27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185" y="945194"/>
              <a:ext cx="1440270" cy="765481"/>
            </a:xfrm>
            <a:prstGeom prst="rect">
              <a:avLst/>
            </a:prstGeom>
          </p:spPr>
        </p:pic>
      </p:grpSp>
      <p:pic>
        <p:nvPicPr>
          <p:cNvPr id="13" name="Immagine 12">
            <a:extLst>
              <a:ext uri="{FF2B5EF4-FFF2-40B4-BE49-F238E27FC236}">
                <a16:creationId xmlns:a16="http://schemas.microsoft.com/office/drawing/2014/main" id="{CB996033-636A-2870-8169-3D5C0732D3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8337" y="5336873"/>
            <a:ext cx="1740023" cy="800229"/>
          </a:xfrm>
          <a:prstGeom prst="rect">
            <a:avLst/>
          </a:prstGeom>
          <a:noFill/>
        </p:spPr>
      </p:pic>
      <p:sp>
        <p:nvSpPr>
          <p:cNvPr id="14" name="Freccia in giù 13">
            <a:extLst>
              <a:ext uri="{FF2B5EF4-FFF2-40B4-BE49-F238E27FC236}">
                <a16:creationId xmlns:a16="http://schemas.microsoft.com/office/drawing/2014/main" id="{DCB7A915-CD02-9001-EFD3-83381098764C}"/>
              </a:ext>
            </a:extLst>
          </p:cNvPr>
          <p:cNvSpPr/>
          <p:nvPr/>
        </p:nvSpPr>
        <p:spPr>
          <a:xfrm>
            <a:off x="2262665" y="2715315"/>
            <a:ext cx="484632" cy="492149"/>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giù 14">
            <a:extLst>
              <a:ext uri="{FF2B5EF4-FFF2-40B4-BE49-F238E27FC236}">
                <a16:creationId xmlns:a16="http://schemas.microsoft.com/office/drawing/2014/main" id="{16B678A6-68A7-45F5-0C74-F883D116E0FF}"/>
              </a:ext>
            </a:extLst>
          </p:cNvPr>
          <p:cNvSpPr/>
          <p:nvPr/>
        </p:nvSpPr>
        <p:spPr>
          <a:xfrm>
            <a:off x="2262665" y="4808290"/>
            <a:ext cx="484632" cy="492149"/>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a:extLst>
              <a:ext uri="{FF2B5EF4-FFF2-40B4-BE49-F238E27FC236}">
                <a16:creationId xmlns:a16="http://schemas.microsoft.com/office/drawing/2014/main" id="{DE734EA9-289C-CC73-463C-B1EA90C01F0E}"/>
              </a:ext>
            </a:extLst>
          </p:cNvPr>
          <p:cNvSpPr/>
          <p:nvPr/>
        </p:nvSpPr>
        <p:spPr>
          <a:xfrm rot="16200000">
            <a:off x="4977296" y="3689568"/>
            <a:ext cx="484632" cy="492149"/>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80BD8BF2-36D5-F89D-FA04-9C04EFAFE1E9}"/>
              </a:ext>
            </a:extLst>
          </p:cNvPr>
          <p:cNvSpPr txBox="1"/>
          <p:nvPr/>
        </p:nvSpPr>
        <p:spPr>
          <a:xfrm>
            <a:off x="7010398" y="1885565"/>
            <a:ext cx="4752513" cy="646331"/>
          </a:xfrm>
          <a:prstGeom prst="rect">
            <a:avLst/>
          </a:prstGeom>
          <a:noFill/>
        </p:spPr>
        <p:txBody>
          <a:bodyPr wrap="square">
            <a:spAutoFit/>
          </a:bodyPr>
          <a:lstStyle/>
          <a:p>
            <a:r>
              <a:rPr lang="it-IT" dirty="0">
                <a:latin typeface="Bierstadt" panose="020B0004020202020204" pitchFamily="34" charset="0"/>
              </a:rPr>
              <a:t>WP1. Analisi dei sistemi agroalimentari di riferimento</a:t>
            </a:r>
          </a:p>
        </p:txBody>
      </p:sp>
      <p:sp>
        <p:nvSpPr>
          <p:cNvPr id="18" name="CasellaDiTesto 17">
            <a:extLst>
              <a:ext uri="{FF2B5EF4-FFF2-40B4-BE49-F238E27FC236}">
                <a16:creationId xmlns:a16="http://schemas.microsoft.com/office/drawing/2014/main" id="{7BDB4A01-35D1-5821-D8BC-E645FEA596F6}"/>
              </a:ext>
            </a:extLst>
          </p:cNvPr>
          <p:cNvSpPr txBox="1"/>
          <p:nvPr/>
        </p:nvSpPr>
        <p:spPr>
          <a:xfrm>
            <a:off x="7010400" y="2986834"/>
            <a:ext cx="4752512" cy="646331"/>
          </a:xfrm>
          <a:prstGeom prst="rect">
            <a:avLst/>
          </a:prstGeom>
          <a:noFill/>
        </p:spPr>
        <p:txBody>
          <a:bodyPr wrap="square">
            <a:spAutoFit/>
          </a:bodyPr>
          <a:lstStyle/>
          <a:p>
            <a:r>
              <a:rPr lang="it-IT" dirty="0">
                <a:latin typeface="Bierstadt" panose="020B0004020202020204" pitchFamily="34" charset="0"/>
              </a:rPr>
              <a:t>WP2. Realizzazione dell’analisi SWOT e identificazione dei fabbisogni</a:t>
            </a:r>
          </a:p>
        </p:txBody>
      </p:sp>
      <p:sp>
        <p:nvSpPr>
          <p:cNvPr id="19" name="CasellaDiTesto 18">
            <a:extLst>
              <a:ext uri="{FF2B5EF4-FFF2-40B4-BE49-F238E27FC236}">
                <a16:creationId xmlns:a16="http://schemas.microsoft.com/office/drawing/2014/main" id="{B19CC598-8352-5334-DA5C-F0C6916D8581}"/>
              </a:ext>
            </a:extLst>
          </p:cNvPr>
          <p:cNvSpPr txBox="1"/>
          <p:nvPr/>
        </p:nvSpPr>
        <p:spPr>
          <a:xfrm>
            <a:off x="7010397" y="4005137"/>
            <a:ext cx="4752513" cy="923330"/>
          </a:xfrm>
          <a:prstGeom prst="rect">
            <a:avLst/>
          </a:prstGeom>
          <a:noFill/>
        </p:spPr>
        <p:txBody>
          <a:bodyPr wrap="square">
            <a:spAutoFit/>
          </a:bodyPr>
          <a:lstStyle/>
          <a:p>
            <a:r>
              <a:rPr lang="it-IT" dirty="0">
                <a:latin typeface="Bierstadt" panose="020B0004020202020204" pitchFamily="34" charset="0"/>
              </a:rPr>
              <a:t>WP3. Individuazione delle azioni che potrebbero essere attuate da Fondazione Cariplo</a:t>
            </a:r>
          </a:p>
        </p:txBody>
      </p:sp>
      <p:grpSp>
        <p:nvGrpSpPr>
          <p:cNvPr id="20" name="Gruppo 19">
            <a:extLst>
              <a:ext uri="{FF2B5EF4-FFF2-40B4-BE49-F238E27FC236}">
                <a16:creationId xmlns:a16="http://schemas.microsoft.com/office/drawing/2014/main" id="{79552AF9-FA93-A90C-B364-3B2EE6CB1F01}"/>
              </a:ext>
            </a:extLst>
          </p:cNvPr>
          <p:cNvGrpSpPr/>
          <p:nvPr/>
        </p:nvGrpSpPr>
        <p:grpSpPr>
          <a:xfrm>
            <a:off x="6149267" y="1809842"/>
            <a:ext cx="767664" cy="767664"/>
            <a:chOff x="6096000" y="2257466"/>
            <a:chExt cx="861132" cy="861132"/>
          </a:xfrm>
        </p:grpSpPr>
        <p:sp>
          <p:nvSpPr>
            <p:cNvPr id="21" name="Ovale 20">
              <a:extLst>
                <a:ext uri="{FF2B5EF4-FFF2-40B4-BE49-F238E27FC236}">
                  <a16:creationId xmlns:a16="http://schemas.microsoft.com/office/drawing/2014/main" id="{FD3B892D-D73A-99B6-BA81-62D5BCEF517A}"/>
                </a:ext>
              </a:extLst>
            </p:cNvPr>
            <p:cNvSpPr/>
            <p:nvPr/>
          </p:nvSpPr>
          <p:spPr>
            <a:xfrm>
              <a:off x="6096000" y="2257466"/>
              <a:ext cx="861132" cy="861132"/>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Elemento grafico 21" descr="Diagramma di dispersione contorno">
              <a:extLst>
                <a:ext uri="{FF2B5EF4-FFF2-40B4-BE49-F238E27FC236}">
                  <a16:creationId xmlns:a16="http://schemas.microsoft.com/office/drawing/2014/main" id="{73C0F2D3-7B48-0E6F-84D9-A319A27A2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3755" y="2364867"/>
              <a:ext cx="646331" cy="646332"/>
            </a:xfrm>
            <a:prstGeom prst="rect">
              <a:avLst/>
            </a:prstGeom>
          </p:spPr>
        </p:pic>
      </p:grpSp>
      <p:grpSp>
        <p:nvGrpSpPr>
          <p:cNvPr id="23" name="Gruppo 22">
            <a:extLst>
              <a:ext uri="{FF2B5EF4-FFF2-40B4-BE49-F238E27FC236}">
                <a16:creationId xmlns:a16="http://schemas.microsoft.com/office/drawing/2014/main" id="{5D998282-EBC5-827F-393D-01152D4F36C8}"/>
              </a:ext>
            </a:extLst>
          </p:cNvPr>
          <p:cNvGrpSpPr/>
          <p:nvPr/>
        </p:nvGrpSpPr>
        <p:grpSpPr>
          <a:xfrm>
            <a:off x="6149266" y="2946406"/>
            <a:ext cx="767664" cy="767664"/>
            <a:chOff x="6096000" y="3369476"/>
            <a:chExt cx="767664" cy="767664"/>
          </a:xfrm>
        </p:grpSpPr>
        <p:sp>
          <p:nvSpPr>
            <p:cNvPr id="24" name="Ovale 23">
              <a:extLst>
                <a:ext uri="{FF2B5EF4-FFF2-40B4-BE49-F238E27FC236}">
                  <a16:creationId xmlns:a16="http://schemas.microsoft.com/office/drawing/2014/main" id="{58E11E8A-7CD6-9482-804D-22557A860D53}"/>
                </a:ext>
              </a:extLst>
            </p:cNvPr>
            <p:cNvSpPr/>
            <p:nvPr/>
          </p:nvSpPr>
          <p:spPr>
            <a:xfrm>
              <a:off x="6096000" y="3369476"/>
              <a:ext cx="767664" cy="767664"/>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Elemento grafico 24" descr="Riunione con riempimento a tinta unita">
              <a:extLst>
                <a:ext uri="{FF2B5EF4-FFF2-40B4-BE49-F238E27FC236}">
                  <a16:creationId xmlns:a16="http://schemas.microsoft.com/office/drawing/2014/main" id="{DAB086E0-EEF4-1852-034C-16B6E34DEA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0975" y="3462161"/>
              <a:ext cx="576179" cy="576179"/>
            </a:xfrm>
            <a:prstGeom prst="rect">
              <a:avLst/>
            </a:prstGeom>
          </p:spPr>
        </p:pic>
      </p:grpSp>
      <p:grpSp>
        <p:nvGrpSpPr>
          <p:cNvPr id="26" name="Gruppo 25">
            <a:extLst>
              <a:ext uri="{FF2B5EF4-FFF2-40B4-BE49-F238E27FC236}">
                <a16:creationId xmlns:a16="http://schemas.microsoft.com/office/drawing/2014/main" id="{C5509C1C-F704-1846-D392-C4A632B8FBC9}"/>
              </a:ext>
            </a:extLst>
          </p:cNvPr>
          <p:cNvGrpSpPr/>
          <p:nvPr/>
        </p:nvGrpSpPr>
        <p:grpSpPr>
          <a:xfrm>
            <a:off x="6149266" y="4082970"/>
            <a:ext cx="767664" cy="767664"/>
            <a:chOff x="6096000" y="4506040"/>
            <a:chExt cx="767664" cy="767664"/>
          </a:xfrm>
        </p:grpSpPr>
        <p:sp>
          <p:nvSpPr>
            <p:cNvPr id="27" name="Ovale 26">
              <a:extLst>
                <a:ext uri="{FF2B5EF4-FFF2-40B4-BE49-F238E27FC236}">
                  <a16:creationId xmlns:a16="http://schemas.microsoft.com/office/drawing/2014/main" id="{C2D97364-3307-C0A9-28DC-527C82461FC6}"/>
                </a:ext>
              </a:extLst>
            </p:cNvPr>
            <p:cNvSpPr/>
            <p:nvPr/>
          </p:nvSpPr>
          <p:spPr>
            <a:xfrm>
              <a:off x="6096000" y="4506040"/>
              <a:ext cx="767664" cy="767664"/>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Elemento grafico 27" descr="Frecce a zig zag con riempimento a tinta unita">
              <a:extLst>
                <a:ext uri="{FF2B5EF4-FFF2-40B4-BE49-F238E27FC236}">
                  <a16:creationId xmlns:a16="http://schemas.microsoft.com/office/drawing/2014/main" id="{69D32379-08D6-C900-1E0E-4DEA27526E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5493" y="4636960"/>
              <a:ext cx="507141" cy="507141"/>
            </a:xfrm>
            <a:prstGeom prst="rect">
              <a:avLst/>
            </a:prstGeom>
          </p:spPr>
        </p:pic>
      </p:grpSp>
      <p:sp>
        <p:nvSpPr>
          <p:cNvPr id="29" name="CasellaDiTesto 28">
            <a:extLst>
              <a:ext uri="{FF2B5EF4-FFF2-40B4-BE49-F238E27FC236}">
                <a16:creationId xmlns:a16="http://schemas.microsoft.com/office/drawing/2014/main" id="{D5D7455B-58A0-B381-B368-2329AE2E992F}"/>
              </a:ext>
            </a:extLst>
          </p:cNvPr>
          <p:cNvSpPr txBox="1"/>
          <p:nvPr/>
        </p:nvSpPr>
        <p:spPr>
          <a:xfrm>
            <a:off x="7010396" y="5300439"/>
            <a:ext cx="4752513" cy="646331"/>
          </a:xfrm>
          <a:prstGeom prst="rect">
            <a:avLst/>
          </a:prstGeom>
          <a:noFill/>
        </p:spPr>
        <p:txBody>
          <a:bodyPr wrap="square">
            <a:spAutoFit/>
          </a:bodyPr>
          <a:lstStyle/>
          <a:p>
            <a:r>
              <a:rPr lang="it-IT" dirty="0">
                <a:latin typeface="Bierstadt" panose="020B0004020202020204" pitchFamily="34" charset="0"/>
              </a:rPr>
              <a:t>WP4. Analisi dei possibili impatti delle azioni proposte</a:t>
            </a:r>
          </a:p>
        </p:txBody>
      </p:sp>
      <p:grpSp>
        <p:nvGrpSpPr>
          <p:cNvPr id="30" name="Gruppo 29">
            <a:extLst>
              <a:ext uri="{FF2B5EF4-FFF2-40B4-BE49-F238E27FC236}">
                <a16:creationId xmlns:a16="http://schemas.microsoft.com/office/drawing/2014/main" id="{C7F54305-5F5D-C626-F84B-0171120DF271}"/>
              </a:ext>
            </a:extLst>
          </p:cNvPr>
          <p:cNvGrpSpPr/>
          <p:nvPr/>
        </p:nvGrpSpPr>
        <p:grpSpPr>
          <a:xfrm>
            <a:off x="6158497" y="5219534"/>
            <a:ext cx="767664" cy="767664"/>
            <a:chOff x="6158497" y="5037200"/>
            <a:chExt cx="767664" cy="767664"/>
          </a:xfrm>
        </p:grpSpPr>
        <p:sp>
          <p:nvSpPr>
            <p:cNvPr id="31" name="Ovale 30">
              <a:extLst>
                <a:ext uri="{FF2B5EF4-FFF2-40B4-BE49-F238E27FC236}">
                  <a16:creationId xmlns:a16="http://schemas.microsoft.com/office/drawing/2014/main" id="{63601FC2-654F-5DB3-C289-2B166733BD99}"/>
                </a:ext>
              </a:extLst>
            </p:cNvPr>
            <p:cNvSpPr/>
            <p:nvPr/>
          </p:nvSpPr>
          <p:spPr>
            <a:xfrm>
              <a:off x="6158497" y="5037200"/>
              <a:ext cx="767664" cy="767664"/>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Elemento grafico 31" descr="Causa ed effetto con riempimento a tinta unita">
              <a:extLst>
                <a:ext uri="{FF2B5EF4-FFF2-40B4-BE49-F238E27FC236}">
                  <a16:creationId xmlns:a16="http://schemas.microsoft.com/office/drawing/2014/main" id="{F5F12FF9-F6FA-16DC-808D-2C3CD7A9C7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6018" y="5094721"/>
              <a:ext cx="652621" cy="652621"/>
            </a:xfrm>
            <a:prstGeom prst="rect">
              <a:avLst/>
            </a:prstGeom>
          </p:spPr>
        </p:pic>
      </p:grpSp>
      <p:sp>
        <p:nvSpPr>
          <p:cNvPr id="5" name="Rettangolo 4">
            <a:extLst>
              <a:ext uri="{FF2B5EF4-FFF2-40B4-BE49-F238E27FC236}">
                <a16:creationId xmlns:a16="http://schemas.microsoft.com/office/drawing/2014/main" id="{B4A6FD1A-175F-DBBB-D752-51C75EAC65CB}"/>
              </a:ext>
            </a:extLst>
          </p:cNvPr>
          <p:cNvSpPr/>
          <p:nvPr/>
        </p:nvSpPr>
        <p:spPr>
          <a:xfrm>
            <a:off x="2481943" y="6039949"/>
            <a:ext cx="3614057" cy="81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B6D282C-5717-8252-B8D2-6E546555DFD1}"/>
              </a:ext>
            </a:extLst>
          </p:cNvPr>
          <p:cNvSpPr/>
          <p:nvPr/>
        </p:nvSpPr>
        <p:spPr>
          <a:xfrm>
            <a:off x="3658658" y="5724176"/>
            <a:ext cx="2174985" cy="61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890915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p:bldP spid="18" grpId="0"/>
      <p:bldP spid="19"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14</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CONTRATTI DI FILIERA E DI DISTRETTO</a:t>
            </a:r>
          </a:p>
        </p:txBody>
      </p:sp>
      <p:sp>
        <p:nvSpPr>
          <p:cNvPr id="3" name="Rettangolo 2">
            <a:extLst>
              <a:ext uri="{FF2B5EF4-FFF2-40B4-BE49-F238E27FC236}">
                <a16:creationId xmlns:a16="http://schemas.microsoft.com/office/drawing/2014/main" id="{5BFB354C-BD60-050E-B42B-32F62645D4E0}"/>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189631B8-6E9A-596C-25E7-293EF68F1D48}"/>
              </a:ext>
            </a:extLst>
          </p:cNvPr>
          <p:cNvGraphicFramePr>
            <a:graphicFrameLocks noGrp="1"/>
          </p:cNvGraphicFramePr>
          <p:nvPr>
            <p:extLst>
              <p:ext uri="{D42A27DB-BD31-4B8C-83A1-F6EECF244321}">
                <p14:modId xmlns:p14="http://schemas.microsoft.com/office/powerpoint/2010/main" val="196172616"/>
              </p:ext>
            </p:extLst>
          </p:nvPr>
        </p:nvGraphicFramePr>
        <p:xfrm>
          <a:off x="2399070" y="1365538"/>
          <a:ext cx="9530576" cy="5286997"/>
        </p:xfrm>
        <a:graphic>
          <a:graphicData uri="http://schemas.openxmlformats.org/drawingml/2006/table">
            <a:tbl>
              <a:tblPr firstRow="1" firstCol="1" bandRow="1">
                <a:tableStyleId>{C083E6E3-FA7D-4D7B-A595-EF9225AFEA82}</a:tableStyleId>
              </a:tblPr>
              <a:tblGrid>
                <a:gridCol w="2861014">
                  <a:extLst>
                    <a:ext uri="{9D8B030D-6E8A-4147-A177-3AD203B41FA5}">
                      <a16:colId xmlns:a16="http://schemas.microsoft.com/office/drawing/2014/main" val="3676842344"/>
                    </a:ext>
                  </a:extLst>
                </a:gridCol>
                <a:gridCol w="648160">
                  <a:extLst>
                    <a:ext uri="{9D8B030D-6E8A-4147-A177-3AD203B41FA5}">
                      <a16:colId xmlns:a16="http://schemas.microsoft.com/office/drawing/2014/main" val="2835363272"/>
                    </a:ext>
                  </a:extLst>
                </a:gridCol>
                <a:gridCol w="649130">
                  <a:extLst>
                    <a:ext uri="{9D8B030D-6E8A-4147-A177-3AD203B41FA5}">
                      <a16:colId xmlns:a16="http://schemas.microsoft.com/office/drawing/2014/main" val="3295982281"/>
                    </a:ext>
                  </a:extLst>
                </a:gridCol>
                <a:gridCol w="650098">
                  <a:extLst>
                    <a:ext uri="{9D8B030D-6E8A-4147-A177-3AD203B41FA5}">
                      <a16:colId xmlns:a16="http://schemas.microsoft.com/office/drawing/2014/main" val="3412044198"/>
                    </a:ext>
                  </a:extLst>
                </a:gridCol>
                <a:gridCol w="736326">
                  <a:extLst>
                    <a:ext uri="{9D8B030D-6E8A-4147-A177-3AD203B41FA5}">
                      <a16:colId xmlns:a16="http://schemas.microsoft.com/office/drawing/2014/main" val="2646757061"/>
                    </a:ext>
                  </a:extLst>
                </a:gridCol>
                <a:gridCol w="650098">
                  <a:extLst>
                    <a:ext uri="{9D8B030D-6E8A-4147-A177-3AD203B41FA5}">
                      <a16:colId xmlns:a16="http://schemas.microsoft.com/office/drawing/2014/main" val="3398162022"/>
                    </a:ext>
                  </a:extLst>
                </a:gridCol>
                <a:gridCol w="650098">
                  <a:extLst>
                    <a:ext uri="{9D8B030D-6E8A-4147-A177-3AD203B41FA5}">
                      <a16:colId xmlns:a16="http://schemas.microsoft.com/office/drawing/2014/main" val="1492865155"/>
                    </a:ext>
                  </a:extLst>
                </a:gridCol>
                <a:gridCol w="649130">
                  <a:extLst>
                    <a:ext uri="{9D8B030D-6E8A-4147-A177-3AD203B41FA5}">
                      <a16:colId xmlns:a16="http://schemas.microsoft.com/office/drawing/2014/main" val="1323726955"/>
                    </a:ext>
                  </a:extLst>
                </a:gridCol>
                <a:gridCol w="736326">
                  <a:extLst>
                    <a:ext uri="{9D8B030D-6E8A-4147-A177-3AD203B41FA5}">
                      <a16:colId xmlns:a16="http://schemas.microsoft.com/office/drawing/2014/main" val="1247104843"/>
                    </a:ext>
                  </a:extLst>
                </a:gridCol>
                <a:gridCol w="650098">
                  <a:extLst>
                    <a:ext uri="{9D8B030D-6E8A-4147-A177-3AD203B41FA5}">
                      <a16:colId xmlns:a16="http://schemas.microsoft.com/office/drawing/2014/main" val="1699609275"/>
                    </a:ext>
                  </a:extLst>
                </a:gridCol>
                <a:gridCol w="650098">
                  <a:extLst>
                    <a:ext uri="{9D8B030D-6E8A-4147-A177-3AD203B41FA5}">
                      <a16:colId xmlns:a16="http://schemas.microsoft.com/office/drawing/2014/main" val="2773304466"/>
                    </a:ext>
                  </a:extLst>
                </a:gridCol>
              </a:tblGrid>
              <a:tr h="545809">
                <a:tc>
                  <a:txBody>
                    <a:bodyPr/>
                    <a:lstStyle/>
                    <a:p>
                      <a:endParaRPr lang="it-IT" sz="1500" dirty="0">
                        <a:effectLst/>
                        <a:latin typeface="Bierstadt" panose="020B0004020202020204" pitchFamily="34" charset="0"/>
                        <a:cs typeface="Arial" panose="020B0604020202020204" pitchFamily="34" charset="0"/>
                      </a:endParaRPr>
                    </a:p>
                  </a:txBody>
                  <a:tcPr marL="92937" marR="92937" marT="0" marB="0">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gridSpan="2">
                  <a:txBody>
                    <a:bodyPr/>
                    <a:lstStyle/>
                    <a:p>
                      <a:pPr algn="ctr"/>
                      <a:r>
                        <a:rPr lang="it-IT" sz="1200" dirty="0">
                          <a:effectLst/>
                          <a:latin typeface="Bierstadt" panose="020B0004020202020204" pitchFamily="34" charset="0"/>
                        </a:rPr>
                        <a:t>Distretti rurali (3)</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gridSpan="2">
                  <a:txBody>
                    <a:bodyPr/>
                    <a:lstStyle/>
                    <a:p>
                      <a:pPr algn="ctr"/>
                      <a:r>
                        <a:rPr lang="it-IT" sz="1200" dirty="0">
                          <a:effectLst/>
                          <a:latin typeface="Bierstadt" panose="020B0004020202020204" pitchFamily="34" charset="0"/>
                        </a:rPr>
                        <a:t>Distretti rurali-urbani (3)</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hMerge="1">
                  <a:txBody>
                    <a:bodyPr/>
                    <a:lstStyle/>
                    <a:p>
                      <a:endParaRPr lang="it-IT"/>
                    </a:p>
                  </a:txBody>
                  <a:tcPr/>
                </a:tc>
                <a:tc gridSpan="2">
                  <a:txBody>
                    <a:bodyPr/>
                    <a:lstStyle/>
                    <a:p>
                      <a:pPr algn="ctr"/>
                      <a:r>
                        <a:rPr lang="it-IT" sz="1200" dirty="0">
                          <a:effectLst/>
                          <a:latin typeface="Bierstadt" panose="020B0004020202020204" pitchFamily="34" charset="0"/>
                        </a:rPr>
                        <a:t>Distretti AA di qualità (2)</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hMerge="1">
                  <a:txBody>
                    <a:bodyPr/>
                    <a:lstStyle/>
                    <a:p>
                      <a:endParaRPr lang="it-IT"/>
                    </a:p>
                  </a:txBody>
                  <a:tcPr/>
                </a:tc>
                <a:tc gridSpan="2">
                  <a:txBody>
                    <a:bodyPr/>
                    <a:lstStyle/>
                    <a:p>
                      <a:pPr algn="ctr"/>
                      <a:r>
                        <a:rPr lang="it-IT" sz="1200" dirty="0">
                          <a:effectLst/>
                          <a:latin typeface="Bierstadt" panose="020B0004020202020204" pitchFamily="34" charset="0"/>
                        </a:rPr>
                        <a:t>Distretti di filiera (3)</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hMerge="1">
                  <a:txBody>
                    <a:bodyPr/>
                    <a:lstStyle/>
                    <a:p>
                      <a:endParaRPr lang="it-IT"/>
                    </a:p>
                  </a:txBody>
                  <a:tcPr/>
                </a:tc>
                <a:tc gridSpan="2">
                  <a:txBody>
                    <a:bodyPr/>
                    <a:lstStyle/>
                    <a:p>
                      <a:pPr algn="ctr"/>
                      <a:r>
                        <a:rPr lang="it-IT" sz="1200" dirty="0" err="1">
                          <a:effectLst/>
                          <a:latin typeface="Bierstadt" panose="020B0004020202020204" pitchFamily="34" charset="0"/>
                        </a:rPr>
                        <a:t>Biodistretti</a:t>
                      </a:r>
                      <a:r>
                        <a:rPr lang="it-IT" sz="1200" dirty="0">
                          <a:effectLst/>
                          <a:latin typeface="Bierstadt" panose="020B0004020202020204" pitchFamily="34" charset="0"/>
                        </a:rPr>
                        <a:t> (3)</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2436127147"/>
                  </a:ext>
                </a:extLst>
              </a:tr>
              <a:tr h="998905">
                <a:tc>
                  <a:txBody>
                    <a:bodyPr/>
                    <a:lstStyle/>
                    <a:p>
                      <a:r>
                        <a:rPr lang="it-IT" sz="1200" dirty="0">
                          <a:effectLst/>
                          <a:latin typeface="Bierstadt" panose="020B0004020202020204" pitchFamily="34" charset="0"/>
                        </a:rPr>
                        <a:t>Obiettivi di sostenibilità</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Impatto</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r">
                        <a:spcAft>
                          <a:spcPts val="0"/>
                        </a:spcAft>
                      </a:pPr>
                      <a:r>
                        <a:rPr lang="it-IT" sz="1200" i="1" dirty="0">
                          <a:effectLst/>
                          <a:latin typeface="Bierstadt" panose="020B0004020202020204" pitchFamily="34" charset="0"/>
                        </a:rPr>
                        <a:t>Importanza</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r">
                        <a:spcAft>
                          <a:spcPts val="0"/>
                        </a:spcAft>
                      </a:pPr>
                      <a:r>
                        <a:rPr lang="it-IT" sz="1200" i="1" dirty="0">
                          <a:effectLst/>
                          <a:latin typeface="Bierstadt" panose="020B0004020202020204" pitchFamily="34" charset="0"/>
                        </a:rPr>
                        <a:t>Impatto</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Importanza</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Impatto</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Importanza</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Impatto</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Importanza</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Impatto</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marL="71755" marR="71755" algn="r">
                        <a:spcAft>
                          <a:spcPts val="0"/>
                        </a:spcAft>
                      </a:pPr>
                      <a:r>
                        <a:rPr lang="it-IT" sz="1200" i="1" dirty="0">
                          <a:effectLst/>
                          <a:latin typeface="Bierstadt" panose="020B0004020202020204" pitchFamily="34" charset="0"/>
                        </a:rPr>
                        <a:t>Importanza</a:t>
                      </a:r>
                      <a:endParaRPr lang="it-IT" sz="1600" i="1"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vert="vert"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3378811936"/>
                  </a:ext>
                </a:extLst>
              </a:tr>
              <a:tr h="341965">
                <a:tc gridSpan="11">
                  <a:txBody>
                    <a:bodyPr/>
                    <a:lstStyle/>
                    <a:p>
                      <a:r>
                        <a:rPr lang="it-IT" sz="1200" dirty="0">
                          <a:effectLst/>
                          <a:latin typeface="Bierstadt" panose="020B0004020202020204" pitchFamily="34" charset="0"/>
                        </a:rPr>
                        <a:t>Dimensione economica</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924059482"/>
                  </a:ext>
                </a:extLst>
              </a:tr>
              <a:tr h="287753">
                <a:tc>
                  <a:txBody>
                    <a:bodyPr/>
                    <a:lstStyle/>
                    <a:p>
                      <a:pPr algn="r"/>
                      <a:r>
                        <a:rPr lang="it-IT" sz="1200">
                          <a:effectLst/>
                          <a:latin typeface="Bierstadt" panose="020B0004020202020204" pitchFamily="34" charset="0"/>
                        </a:rPr>
                        <a:t>Collegamento ai mercati</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946052916"/>
                  </a:ext>
                </a:extLst>
              </a:tr>
              <a:tr h="287753">
                <a:tc>
                  <a:txBody>
                    <a:bodyPr/>
                    <a:lstStyle/>
                    <a:p>
                      <a:pPr algn="r"/>
                      <a:r>
                        <a:rPr lang="it-IT" sz="1200">
                          <a:effectLst/>
                          <a:latin typeface="Bierstadt" panose="020B0004020202020204" pitchFamily="34" charset="0"/>
                        </a:rPr>
                        <a:t>Sviluppo economico e crescita</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415132653"/>
                  </a:ext>
                </a:extLst>
              </a:tr>
              <a:tr h="287753">
                <a:tc>
                  <a:txBody>
                    <a:bodyPr/>
                    <a:lstStyle/>
                    <a:p>
                      <a:pPr algn="r"/>
                      <a:r>
                        <a:rPr lang="it-IT" sz="1200">
                          <a:effectLst/>
                          <a:latin typeface="Bierstadt" panose="020B0004020202020204" pitchFamily="34" charset="0"/>
                        </a:rPr>
                        <a:t>Politiche di supporto</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dirty="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3439191526"/>
                  </a:ext>
                </a:extLst>
              </a:tr>
              <a:tr h="341965">
                <a:tc gridSpan="11">
                  <a:txBody>
                    <a:bodyPr/>
                    <a:lstStyle/>
                    <a:p>
                      <a:r>
                        <a:rPr lang="it-IT" sz="1200" dirty="0">
                          <a:effectLst/>
                          <a:latin typeface="Bierstadt" panose="020B0004020202020204" pitchFamily="34" charset="0"/>
                        </a:rPr>
                        <a:t>Dimensione sociale</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655187000"/>
                  </a:ext>
                </a:extLst>
              </a:tr>
              <a:tr h="287753">
                <a:tc>
                  <a:txBody>
                    <a:bodyPr/>
                    <a:lstStyle/>
                    <a:p>
                      <a:pPr algn="r"/>
                      <a:r>
                        <a:rPr lang="it-IT" sz="1200">
                          <a:effectLst/>
                          <a:latin typeface="Bierstadt" panose="020B0004020202020204" pitchFamily="34" charset="0"/>
                        </a:rPr>
                        <a:t>Qualità degli alimenti </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88343854"/>
                  </a:ext>
                </a:extLst>
              </a:tr>
              <a:tr h="287753">
                <a:tc>
                  <a:txBody>
                    <a:bodyPr/>
                    <a:lstStyle/>
                    <a:p>
                      <a:pPr algn="r"/>
                      <a:r>
                        <a:rPr lang="it-IT" sz="1200">
                          <a:effectLst/>
                          <a:latin typeface="Bierstadt" panose="020B0004020202020204" pitchFamily="34" charset="0"/>
                        </a:rPr>
                        <a:t>Lavoro</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dirty="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496892185"/>
                  </a:ext>
                </a:extLst>
              </a:tr>
              <a:tr h="414364">
                <a:tc>
                  <a:txBody>
                    <a:bodyPr/>
                    <a:lstStyle/>
                    <a:p>
                      <a:pPr algn="r"/>
                      <a:r>
                        <a:rPr lang="it-IT" sz="1200">
                          <a:effectLst/>
                          <a:latin typeface="Bierstadt" panose="020B0004020202020204" pitchFamily="34" charset="0"/>
                        </a:rPr>
                        <a:t>Standard di vita e livelli di benessere</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3008629074"/>
                  </a:ext>
                </a:extLst>
              </a:tr>
              <a:tr h="341965">
                <a:tc gridSpan="11">
                  <a:txBody>
                    <a:bodyPr/>
                    <a:lstStyle/>
                    <a:p>
                      <a:r>
                        <a:rPr lang="it-IT" sz="1200" dirty="0">
                          <a:effectLst/>
                          <a:latin typeface="Bierstadt" panose="020B0004020202020204" pitchFamily="34" charset="0"/>
                        </a:rPr>
                        <a:t>Dimensione ambientale</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123916" marR="123916" marT="61958" marB="6195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256889878"/>
                  </a:ext>
                </a:extLst>
              </a:tr>
              <a:tr h="287753">
                <a:tc>
                  <a:txBody>
                    <a:bodyPr/>
                    <a:lstStyle/>
                    <a:p>
                      <a:pPr algn="r"/>
                      <a:r>
                        <a:rPr lang="it-IT" sz="1200">
                          <a:effectLst/>
                          <a:latin typeface="Bierstadt" panose="020B0004020202020204" pitchFamily="34" charset="0"/>
                        </a:rPr>
                        <a:t>Biodiversità</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153120893"/>
                  </a:ext>
                </a:extLst>
              </a:tr>
              <a:tr h="287753">
                <a:tc>
                  <a:txBody>
                    <a:bodyPr/>
                    <a:lstStyle/>
                    <a:p>
                      <a:pPr algn="r"/>
                      <a:r>
                        <a:rPr lang="it-IT" sz="1200">
                          <a:effectLst/>
                          <a:latin typeface="Bierstadt" panose="020B0004020202020204" pitchFamily="34" charset="0"/>
                        </a:rPr>
                        <a:t>Emissioni e inquinamento</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688112500"/>
                  </a:ext>
                </a:extLst>
              </a:tr>
              <a:tr h="287753">
                <a:tc>
                  <a:txBody>
                    <a:bodyPr/>
                    <a:lstStyle/>
                    <a:p>
                      <a:pPr algn="r"/>
                      <a:r>
                        <a:rPr lang="it-IT" sz="1200" dirty="0">
                          <a:effectLst/>
                          <a:latin typeface="Bierstadt" panose="020B0004020202020204" pitchFamily="34" charset="0"/>
                        </a:rPr>
                        <a:t>Energia rinnovabile</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it-IT" sz="1500">
                        <a:effectLst/>
                        <a:latin typeface="Bierstadt" panose="020B0004020202020204" pitchFamily="34"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a:effectLst/>
                          <a:latin typeface="Bierstadt" panose="020B0004020202020204" pitchFamily="34" charset="0"/>
                        </a:rPr>
                        <a:t>●</a:t>
                      </a:r>
                      <a:endParaRPr lang="it-IT" sz="160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it-IT" sz="1200" dirty="0">
                          <a:effectLst/>
                          <a:latin typeface="Bierstadt" panose="020B0004020202020204" pitchFamily="34" charset="0"/>
                        </a:rPr>
                        <a:t>●●</a:t>
                      </a:r>
                      <a:endParaRPr lang="it-IT" sz="1600" dirty="0">
                        <a:effectLst/>
                        <a:latin typeface="Bierstadt" panose="020B0004020202020204" pitchFamily="34" charset="0"/>
                        <a:ea typeface="Times New Roman" panose="02020603050405020304" pitchFamily="18" charset="0"/>
                        <a:cs typeface="Arial" panose="020B0604020202020204" pitchFamily="34" charset="0"/>
                      </a:endParaRPr>
                    </a:p>
                  </a:txBody>
                  <a:tcPr marL="92937" marR="92937"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826008353"/>
                  </a:ext>
                </a:extLst>
              </a:tr>
            </a:tbl>
          </a:graphicData>
        </a:graphic>
      </p:graphicFrame>
    </p:spTree>
    <p:extLst>
      <p:ext uri="{BB962C8B-B14F-4D97-AF65-F5344CB8AC3E}">
        <p14:creationId xmlns:p14="http://schemas.microsoft.com/office/powerpoint/2010/main" val="360005311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15</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091106" y="90841"/>
            <a:ext cx="8024694"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Il processo di definizione dei fabbisogni 			territoriali</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a:extLst>
              <a:ext uri="{FF2B5EF4-FFF2-40B4-BE49-F238E27FC236}">
                <a16:creationId xmlns:a16="http://schemas.microsoft.com/office/drawing/2014/main" id="{D817A06E-7D47-DCE5-A771-3BE147A91DA5}"/>
              </a:ext>
            </a:extLst>
          </p:cNvPr>
          <p:cNvGrpSpPr/>
          <p:nvPr/>
        </p:nvGrpSpPr>
        <p:grpSpPr>
          <a:xfrm>
            <a:off x="1102626" y="1402842"/>
            <a:ext cx="10725580" cy="5235772"/>
            <a:chOff x="497149" y="1223748"/>
            <a:chExt cx="11171068" cy="5453240"/>
          </a:xfrm>
        </p:grpSpPr>
        <p:sp>
          <p:nvSpPr>
            <p:cNvPr id="4" name="Rettangolo con angoli arrotondati 3">
              <a:extLst>
                <a:ext uri="{FF2B5EF4-FFF2-40B4-BE49-F238E27FC236}">
                  <a16:creationId xmlns:a16="http://schemas.microsoft.com/office/drawing/2014/main" id="{78201DBD-FFD2-74C0-11E9-6FC4A57091E4}"/>
                </a:ext>
              </a:extLst>
            </p:cNvPr>
            <p:cNvSpPr/>
            <p:nvPr/>
          </p:nvSpPr>
          <p:spPr>
            <a:xfrm>
              <a:off x="497149" y="1706047"/>
              <a:ext cx="1445252"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Analisi di contesto</a:t>
              </a:r>
            </a:p>
          </p:txBody>
        </p:sp>
        <p:sp>
          <p:nvSpPr>
            <p:cNvPr id="5" name="Rettangolo con angoli arrotondati 4">
              <a:extLst>
                <a:ext uri="{FF2B5EF4-FFF2-40B4-BE49-F238E27FC236}">
                  <a16:creationId xmlns:a16="http://schemas.microsoft.com/office/drawing/2014/main" id="{8A9485CA-56A1-4F09-4F37-C9D353508DE7}"/>
                </a:ext>
              </a:extLst>
            </p:cNvPr>
            <p:cNvSpPr/>
            <p:nvPr/>
          </p:nvSpPr>
          <p:spPr>
            <a:xfrm>
              <a:off x="2416206" y="1706047"/>
              <a:ext cx="1445252"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SWOT narrativa (provvisoria)</a:t>
              </a:r>
            </a:p>
          </p:txBody>
        </p:sp>
        <p:sp>
          <p:nvSpPr>
            <p:cNvPr id="9" name="Rettangolo con angoli arrotondati 8">
              <a:extLst>
                <a:ext uri="{FF2B5EF4-FFF2-40B4-BE49-F238E27FC236}">
                  <a16:creationId xmlns:a16="http://schemas.microsoft.com/office/drawing/2014/main" id="{3FAD3720-D72D-DD9A-3511-7DFC2C37830A}"/>
                </a:ext>
              </a:extLst>
            </p:cNvPr>
            <p:cNvSpPr/>
            <p:nvPr/>
          </p:nvSpPr>
          <p:spPr>
            <a:xfrm>
              <a:off x="4357459" y="1706047"/>
              <a:ext cx="1445252"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Lista di fabbisogni (provvisoria)</a:t>
              </a:r>
            </a:p>
          </p:txBody>
        </p:sp>
        <p:sp>
          <p:nvSpPr>
            <p:cNvPr id="10" name="Ovale 9">
              <a:extLst>
                <a:ext uri="{FF2B5EF4-FFF2-40B4-BE49-F238E27FC236}">
                  <a16:creationId xmlns:a16="http://schemas.microsoft.com/office/drawing/2014/main" id="{E9E8BCBB-6AF3-1958-328D-E001600A00D1}"/>
                </a:ext>
              </a:extLst>
            </p:cNvPr>
            <p:cNvSpPr/>
            <p:nvPr/>
          </p:nvSpPr>
          <p:spPr>
            <a:xfrm>
              <a:off x="6296901" y="1223748"/>
              <a:ext cx="1845021" cy="18450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Focus Group</a:t>
              </a:r>
            </a:p>
            <a:p>
              <a:pPr algn="ctr"/>
              <a:r>
                <a:rPr lang="it-IT" sz="1400" dirty="0"/>
                <a:t>16/05/2023</a:t>
              </a:r>
            </a:p>
          </p:txBody>
        </p:sp>
        <p:cxnSp>
          <p:nvCxnSpPr>
            <p:cNvPr id="11" name="Connettore curvo 10">
              <a:extLst>
                <a:ext uri="{FF2B5EF4-FFF2-40B4-BE49-F238E27FC236}">
                  <a16:creationId xmlns:a16="http://schemas.microsoft.com/office/drawing/2014/main" id="{081C5639-8251-B089-7D2C-DA7881E3155D}"/>
                </a:ext>
              </a:extLst>
            </p:cNvPr>
            <p:cNvCxnSpPr>
              <a:cxnSpLocks/>
              <a:stCxn id="10" idx="1"/>
              <a:endCxn id="5" idx="0"/>
            </p:cNvCxnSpPr>
            <p:nvPr/>
          </p:nvCxnSpPr>
          <p:spPr>
            <a:xfrm rot="16200000" flipH="1" flipV="1">
              <a:off x="4746914" y="-114137"/>
              <a:ext cx="212102" cy="3428266"/>
            </a:xfrm>
            <a:prstGeom prst="curvedConnector3">
              <a:avLst>
                <a:gd name="adj1" fmla="val -235168"/>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curvo 11">
              <a:extLst>
                <a:ext uri="{FF2B5EF4-FFF2-40B4-BE49-F238E27FC236}">
                  <a16:creationId xmlns:a16="http://schemas.microsoft.com/office/drawing/2014/main" id="{C5263CCD-B5F8-8179-D569-AD9EB1884CD1}"/>
                </a:ext>
              </a:extLst>
            </p:cNvPr>
            <p:cNvCxnSpPr>
              <a:cxnSpLocks/>
              <a:stCxn id="5" idx="2"/>
            </p:cNvCxnSpPr>
            <p:nvPr/>
          </p:nvCxnSpPr>
          <p:spPr>
            <a:xfrm rot="16200000" flipH="1">
              <a:off x="5883953" y="-124675"/>
              <a:ext cx="1466350" cy="6956593"/>
            </a:xfrm>
            <a:prstGeom prst="curved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a16="http://schemas.microsoft.com/office/drawing/2014/main" id="{2B44A702-EB97-BB82-E687-2BD6CD38785F}"/>
                </a:ext>
              </a:extLst>
            </p:cNvPr>
            <p:cNvSpPr/>
            <p:nvPr/>
          </p:nvSpPr>
          <p:spPr>
            <a:xfrm>
              <a:off x="10222887" y="3172397"/>
              <a:ext cx="1445252" cy="914400"/>
            </a:xfrm>
            <a:prstGeom prst="roundRect">
              <a:avLst/>
            </a:prstGeom>
            <a:solidFill>
              <a:schemeClr val="accent6"/>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SWOT narrativa definitiva</a:t>
              </a:r>
            </a:p>
          </p:txBody>
        </p:sp>
        <p:sp>
          <p:nvSpPr>
            <p:cNvPr id="14" name="Rettangolo con angoli arrotondati 13">
              <a:extLst>
                <a:ext uri="{FF2B5EF4-FFF2-40B4-BE49-F238E27FC236}">
                  <a16:creationId xmlns:a16="http://schemas.microsoft.com/office/drawing/2014/main" id="{2073068C-A38E-4D53-9D75-3B97CCA09A7A}"/>
                </a:ext>
              </a:extLst>
            </p:cNvPr>
            <p:cNvSpPr/>
            <p:nvPr/>
          </p:nvSpPr>
          <p:spPr>
            <a:xfrm>
              <a:off x="10222887" y="4213893"/>
              <a:ext cx="1445252" cy="914400"/>
            </a:xfrm>
            <a:prstGeom prst="roundRect">
              <a:avLst/>
            </a:prstGeom>
            <a:solidFill>
              <a:schemeClr val="accent6"/>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Lista di fabbisogni prioritizzati*</a:t>
              </a:r>
            </a:p>
          </p:txBody>
        </p:sp>
        <p:cxnSp>
          <p:nvCxnSpPr>
            <p:cNvPr id="15" name="Connettore 2 14">
              <a:extLst>
                <a:ext uri="{FF2B5EF4-FFF2-40B4-BE49-F238E27FC236}">
                  <a16:creationId xmlns:a16="http://schemas.microsoft.com/office/drawing/2014/main" id="{DF84CE20-DEF6-CD87-4ECE-0174B7AF0FB1}"/>
                </a:ext>
              </a:extLst>
            </p:cNvPr>
            <p:cNvCxnSpPr>
              <a:cxnSpLocks/>
            </p:cNvCxnSpPr>
            <p:nvPr/>
          </p:nvCxnSpPr>
          <p:spPr>
            <a:xfrm>
              <a:off x="1942401" y="2163247"/>
              <a:ext cx="473805" cy="0"/>
            </a:xfrm>
            <a:prstGeom prst="straightConnector1">
              <a:avLst/>
            </a:prstGeom>
            <a:ln w="28575" cap="rnd">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001BC98D-EDC4-F455-16FA-C75CDF5E2A04}"/>
                </a:ext>
              </a:extLst>
            </p:cNvPr>
            <p:cNvCxnSpPr>
              <a:cxnSpLocks/>
            </p:cNvCxnSpPr>
            <p:nvPr/>
          </p:nvCxnSpPr>
          <p:spPr>
            <a:xfrm>
              <a:off x="3861458" y="2155997"/>
              <a:ext cx="473805" cy="0"/>
            </a:xfrm>
            <a:prstGeom prst="straightConnector1">
              <a:avLst/>
            </a:prstGeom>
            <a:ln w="28575" cap="rnd">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A4DAA199-4888-766F-7781-25FE2DA41ED8}"/>
                </a:ext>
              </a:extLst>
            </p:cNvPr>
            <p:cNvCxnSpPr>
              <a:cxnSpLocks/>
            </p:cNvCxnSpPr>
            <p:nvPr/>
          </p:nvCxnSpPr>
          <p:spPr>
            <a:xfrm>
              <a:off x="5802711" y="2146259"/>
              <a:ext cx="473805" cy="0"/>
            </a:xfrm>
            <a:prstGeom prst="straightConnector1">
              <a:avLst/>
            </a:prstGeom>
            <a:ln w="28575" cap="rnd">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8" name="Rettangolo con angoli arrotondati 17">
              <a:extLst>
                <a:ext uri="{FF2B5EF4-FFF2-40B4-BE49-F238E27FC236}">
                  <a16:creationId xmlns:a16="http://schemas.microsoft.com/office/drawing/2014/main" id="{A527EA96-2DED-3612-E192-C038EAF1EBD8}"/>
                </a:ext>
              </a:extLst>
            </p:cNvPr>
            <p:cNvSpPr/>
            <p:nvPr/>
          </p:nvSpPr>
          <p:spPr>
            <a:xfrm>
              <a:off x="8650173" y="1706047"/>
              <a:ext cx="1445252" cy="914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ierstadt" panose="020B0004020202020204" pitchFamily="34" charset="0"/>
                </a:rPr>
                <a:t>Analisi testuale</a:t>
              </a:r>
            </a:p>
          </p:txBody>
        </p:sp>
        <p:cxnSp>
          <p:nvCxnSpPr>
            <p:cNvPr id="19" name="Connettore 2 18">
              <a:extLst>
                <a:ext uri="{FF2B5EF4-FFF2-40B4-BE49-F238E27FC236}">
                  <a16:creationId xmlns:a16="http://schemas.microsoft.com/office/drawing/2014/main" id="{B37811AA-9E7A-11A1-B7A3-66C4E22BB6D5}"/>
                </a:ext>
              </a:extLst>
            </p:cNvPr>
            <p:cNvCxnSpPr>
              <a:cxnSpLocks/>
            </p:cNvCxnSpPr>
            <p:nvPr/>
          </p:nvCxnSpPr>
          <p:spPr>
            <a:xfrm>
              <a:off x="8159145" y="2145601"/>
              <a:ext cx="473805" cy="0"/>
            </a:xfrm>
            <a:prstGeom prst="straightConnector1">
              <a:avLst/>
            </a:prstGeom>
            <a:ln w="28575" cap="rnd">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0" name="Connettore curvo 19">
              <a:extLst>
                <a:ext uri="{FF2B5EF4-FFF2-40B4-BE49-F238E27FC236}">
                  <a16:creationId xmlns:a16="http://schemas.microsoft.com/office/drawing/2014/main" id="{3D912425-0558-6A96-9E10-121E1A07BFA3}"/>
                </a:ext>
              </a:extLst>
            </p:cNvPr>
            <p:cNvCxnSpPr>
              <a:cxnSpLocks/>
              <a:stCxn id="18" idx="3"/>
            </p:cNvCxnSpPr>
            <p:nvPr/>
          </p:nvCxnSpPr>
          <p:spPr>
            <a:xfrm>
              <a:off x="10095425" y="2163247"/>
              <a:ext cx="841865" cy="921648"/>
            </a:xfrm>
            <a:prstGeom prst="curved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Rettangolo con angoli arrotondati 20">
              <a:extLst>
                <a:ext uri="{FF2B5EF4-FFF2-40B4-BE49-F238E27FC236}">
                  <a16:creationId xmlns:a16="http://schemas.microsoft.com/office/drawing/2014/main" id="{5DEA6CA9-E3FD-FDEC-5D38-B2DCA45D5923}"/>
                </a:ext>
              </a:extLst>
            </p:cNvPr>
            <p:cNvSpPr/>
            <p:nvPr/>
          </p:nvSpPr>
          <p:spPr>
            <a:xfrm>
              <a:off x="5734973" y="5364056"/>
              <a:ext cx="5933244" cy="131293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00" dirty="0">
                  <a:solidFill>
                    <a:schemeClr val="tx1"/>
                  </a:solidFill>
                  <a:latin typeface="Bierstadt" panose="020B0004020202020204" pitchFamily="34" charset="0"/>
                </a:rPr>
                <a:t>* </a:t>
              </a:r>
              <a:r>
                <a:rPr lang="it-IT" sz="1000" b="1" dirty="0">
                  <a:solidFill>
                    <a:schemeClr val="tx1"/>
                  </a:solidFill>
                  <a:latin typeface="Bierstadt" panose="020B0004020202020204" pitchFamily="34" charset="0"/>
                </a:rPr>
                <a:t>Strategici</a:t>
              </a:r>
              <a:r>
                <a:rPr lang="it-IT" sz="1000" dirty="0">
                  <a:solidFill>
                    <a:schemeClr val="tx1"/>
                  </a:solidFill>
                  <a:latin typeface="Bierstadt" panose="020B0004020202020204" pitchFamily="34" charset="0"/>
                </a:rPr>
                <a:t>: si pongono alla base della progettualità e dovrebbero implicare sia azioni specifiche sia approcci complessivi che interessino anche altri fabbisogni in modo sinergico;</a:t>
              </a:r>
            </a:p>
            <a:p>
              <a:r>
                <a:rPr lang="it-IT" sz="1000" b="1" dirty="0">
                  <a:solidFill>
                    <a:schemeClr val="tx1"/>
                  </a:solidFill>
                  <a:latin typeface="Bierstadt" panose="020B0004020202020204" pitchFamily="34" charset="0"/>
                </a:rPr>
                <a:t>Qualificanti</a:t>
              </a:r>
              <a:r>
                <a:rPr lang="it-IT" sz="1000" dirty="0">
                  <a:solidFill>
                    <a:schemeClr val="tx1"/>
                  </a:solidFill>
                  <a:latin typeface="Bierstadt" panose="020B0004020202020204" pitchFamily="34" charset="0"/>
                </a:rPr>
                <a:t>: riguardano ambiti di intervento abilitanti per rendere efficaci le risposte agli altri fabbisogni, in particolare a quelli strategici;</a:t>
              </a:r>
            </a:p>
            <a:p>
              <a:r>
                <a:rPr lang="it-IT" sz="1000" b="1" dirty="0">
                  <a:solidFill>
                    <a:schemeClr val="tx1"/>
                  </a:solidFill>
                  <a:latin typeface="Bierstadt" panose="020B0004020202020204" pitchFamily="34" charset="0"/>
                </a:rPr>
                <a:t>Complementari</a:t>
              </a:r>
              <a:r>
                <a:rPr lang="it-IT" sz="1000" dirty="0">
                  <a:solidFill>
                    <a:schemeClr val="tx1"/>
                  </a:solidFill>
                  <a:latin typeface="Bierstadt" panose="020B0004020202020204" pitchFamily="34" charset="0"/>
                </a:rPr>
                <a:t>: si riferiscono ad ambiti di intervento che completano sinergicamente le esigenze strategiche; non si tratta tecnicamente di un rango meno rilevante, ma solo più specifico, di natura abilitante.</a:t>
              </a:r>
            </a:p>
          </p:txBody>
        </p:sp>
      </p:grpSp>
    </p:spTree>
    <p:extLst>
      <p:ext uri="{BB962C8B-B14F-4D97-AF65-F5344CB8AC3E}">
        <p14:creationId xmlns:p14="http://schemas.microsoft.com/office/powerpoint/2010/main" val="350904184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16</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IL METODO SWOT NARRATIVA</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Tabella 18">
            <a:extLst>
              <a:ext uri="{FF2B5EF4-FFF2-40B4-BE49-F238E27FC236}">
                <a16:creationId xmlns:a16="http://schemas.microsoft.com/office/drawing/2014/main" id="{1EF47F45-5AB4-A882-384F-1001C78DADEC}"/>
              </a:ext>
            </a:extLst>
          </p:cNvPr>
          <p:cNvGraphicFramePr>
            <a:graphicFrameLocks noGrp="1"/>
          </p:cNvGraphicFramePr>
          <p:nvPr>
            <p:extLst>
              <p:ext uri="{D42A27DB-BD31-4B8C-83A1-F6EECF244321}">
                <p14:modId xmlns:p14="http://schemas.microsoft.com/office/powerpoint/2010/main" val="2253715078"/>
              </p:ext>
            </p:extLst>
          </p:nvPr>
        </p:nvGraphicFramePr>
        <p:xfrm>
          <a:off x="2351313" y="1421003"/>
          <a:ext cx="9578330" cy="2015185"/>
        </p:xfrm>
        <a:graphic>
          <a:graphicData uri="http://schemas.openxmlformats.org/drawingml/2006/table">
            <a:tbl>
              <a:tblPr firstRow="1" bandRow="1">
                <a:tableStyleId>{C083E6E3-FA7D-4D7B-A595-EF9225AFEA82}</a:tableStyleId>
              </a:tblPr>
              <a:tblGrid>
                <a:gridCol w="9578330">
                  <a:extLst>
                    <a:ext uri="{9D8B030D-6E8A-4147-A177-3AD203B41FA5}">
                      <a16:colId xmlns:a16="http://schemas.microsoft.com/office/drawing/2014/main" val="1335045342"/>
                    </a:ext>
                  </a:extLst>
                </a:gridCol>
              </a:tblGrid>
              <a:tr h="375710">
                <a:tc>
                  <a:txBody>
                    <a:bodyPr/>
                    <a:lstStyle/>
                    <a:p>
                      <a:r>
                        <a:rPr lang="it-IT" sz="2100" dirty="0"/>
                        <a:t>PF6. Diversità del paesaggio favorito dalla presenza di un importante sistema fluviale</a:t>
                      </a:r>
                    </a:p>
                  </a:txBody>
                  <a:tcPr marL="109021" marR="109021" marT="54511" marB="54511"/>
                </a:tc>
                <a:extLst>
                  <a:ext uri="{0D108BD9-81ED-4DB2-BD59-A6C34878D82A}">
                    <a16:rowId xmlns:a16="http://schemas.microsoft.com/office/drawing/2014/main" val="1195852046"/>
                  </a:ext>
                </a:extLst>
              </a:tr>
              <a:tr h="1266083">
                <a:tc>
                  <a:txBody>
                    <a:bodyPr/>
                    <a:lstStyle/>
                    <a:p>
                      <a:pPr marL="0" indent="0">
                        <a:lnSpc>
                          <a:spcPct val="100000"/>
                        </a:lnSpc>
                        <a:buFont typeface="Arial" panose="020B0604020202020204" pitchFamily="34" charset="0"/>
                        <a:buNone/>
                      </a:pPr>
                      <a:r>
                        <a:rPr lang="it-IT" sz="1400" dirty="0">
                          <a:latin typeface="Bierstadt" panose="020B0004020202020204" pitchFamily="34" charset="0"/>
                        </a:rPr>
                        <a:t>II «sistema fluviale» della Pianura Padana, inclusi i bacini montani dei fiumi, abbraccia uno spazio di circa 115.000 km. Il distretto Agricolo della Bassa Bergamasca (DABB), ad esempio, offre un paesaggio caratterizzato da una elevata presenza di fiumi, da un fitto reticolato di canali, condotti dai principali corsi d’acqua attraverso le rogge, oppure derivati dai fontanili. Questo aspetto ha grande rilevanza ai fini della complessità paesaggistica e della biodiversità, ma anche della fruizione turistica di prossimità, come nel caso del naviglio nel Distretto Agricolo Adda Martesana (DAAM)</a:t>
                      </a:r>
                    </a:p>
                  </a:txBody>
                  <a:tcPr marL="109021" marR="109021" marT="54511" marB="54511"/>
                </a:tc>
                <a:extLst>
                  <a:ext uri="{0D108BD9-81ED-4DB2-BD59-A6C34878D82A}">
                    <a16:rowId xmlns:a16="http://schemas.microsoft.com/office/drawing/2014/main" val="3406849247"/>
                  </a:ext>
                </a:extLst>
              </a:tr>
            </a:tbl>
          </a:graphicData>
        </a:graphic>
      </p:graphicFrame>
      <p:graphicFrame>
        <p:nvGraphicFramePr>
          <p:cNvPr id="4" name="Tabella 18">
            <a:extLst>
              <a:ext uri="{FF2B5EF4-FFF2-40B4-BE49-F238E27FC236}">
                <a16:creationId xmlns:a16="http://schemas.microsoft.com/office/drawing/2014/main" id="{4007FABC-0AB4-CA90-6FCC-A03AE0D38E1D}"/>
              </a:ext>
            </a:extLst>
          </p:cNvPr>
          <p:cNvGraphicFramePr>
            <a:graphicFrameLocks noGrp="1"/>
          </p:cNvGraphicFramePr>
          <p:nvPr>
            <p:extLst>
              <p:ext uri="{D42A27DB-BD31-4B8C-83A1-F6EECF244321}">
                <p14:modId xmlns:p14="http://schemas.microsoft.com/office/powerpoint/2010/main" val="539272193"/>
              </p:ext>
            </p:extLst>
          </p:nvPr>
        </p:nvGraphicFramePr>
        <p:xfrm>
          <a:off x="2351313" y="3633187"/>
          <a:ext cx="9578330" cy="2351644"/>
        </p:xfrm>
        <a:graphic>
          <a:graphicData uri="http://schemas.openxmlformats.org/drawingml/2006/table">
            <a:tbl>
              <a:tblPr firstRow="1" bandRow="1">
                <a:tableStyleId>{C083E6E3-FA7D-4D7B-A595-EF9225AFEA82}</a:tableStyleId>
              </a:tblPr>
              <a:tblGrid>
                <a:gridCol w="9578330">
                  <a:extLst>
                    <a:ext uri="{9D8B030D-6E8A-4147-A177-3AD203B41FA5}">
                      <a16:colId xmlns:a16="http://schemas.microsoft.com/office/drawing/2014/main" val="1335045342"/>
                    </a:ext>
                  </a:extLst>
                </a:gridCol>
              </a:tblGrid>
              <a:tr h="375710">
                <a:tc>
                  <a:txBody>
                    <a:bodyPr/>
                    <a:lstStyle/>
                    <a:p>
                      <a:r>
                        <a:rPr lang="it-IT" sz="2100" dirty="0"/>
                        <a:t>PD3. Esistenza di elevate conflittualità sul territorio, anche rispetto agli investimenti realizzati dalle aziende agricole nell’area metropolitana</a:t>
                      </a:r>
                    </a:p>
                  </a:txBody>
                  <a:tcPr marL="109021" marR="109021" marT="54511" marB="54511"/>
                </a:tc>
                <a:extLst>
                  <a:ext uri="{0D108BD9-81ED-4DB2-BD59-A6C34878D82A}">
                    <a16:rowId xmlns:a16="http://schemas.microsoft.com/office/drawing/2014/main" val="1195852046"/>
                  </a:ext>
                </a:extLst>
              </a:tr>
              <a:tr h="1266083">
                <a:tc>
                  <a:txBody>
                    <a:bodyPr/>
                    <a:lstStyle/>
                    <a:p>
                      <a:pPr marL="0" indent="0">
                        <a:lnSpc>
                          <a:spcPct val="100000"/>
                        </a:lnSpc>
                        <a:buFont typeface="Arial" panose="020B0604020202020204" pitchFamily="34" charset="0"/>
                        <a:buNone/>
                      </a:pPr>
                      <a:r>
                        <a:rPr lang="it-IT" sz="1400" dirty="0">
                          <a:latin typeface="Bierstadt" panose="020B0004020202020204" pitchFamily="34" charset="0"/>
                        </a:rPr>
                        <a:t>Per i distretti della pianura padana la vicinanza ai grandi centri urbani genera competizione nell’uso del suolo e, più in generale, delle risorse naturali e ambientali, erodendo la capacità di mantenere le aree agricole per le quali non viene adeguatamente riconosciuto un ruolo strategico nella programmazione regionale. Si è evidenziato durante il Focus Group anche il rischio che vengano vanificati gli investimenti posti in essere dalle aziende agricole multifunzionali presenti nell’area metropolitana di Milano. Allo stesso modo, l’uso delle risorse idriche è sottoposto a conflittualità a fronte della notevole domanda trainata dalla città per lo sviluppo di grandi opere. In generale, si osserva una scarsa attenzione al tema della transizione ecologica e ai principi di Agenda 2030</a:t>
                      </a:r>
                    </a:p>
                  </a:txBody>
                  <a:tcPr marL="109021" marR="109021" marT="54511" marB="54511"/>
                </a:tc>
                <a:extLst>
                  <a:ext uri="{0D108BD9-81ED-4DB2-BD59-A6C34878D82A}">
                    <a16:rowId xmlns:a16="http://schemas.microsoft.com/office/drawing/2014/main" val="3406849247"/>
                  </a:ext>
                </a:extLst>
              </a:tr>
            </a:tbl>
          </a:graphicData>
        </a:graphic>
      </p:graphicFrame>
    </p:spTree>
    <p:extLst>
      <p:ext uri="{BB962C8B-B14F-4D97-AF65-F5344CB8AC3E}">
        <p14:creationId xmlns:p14="http://schemas.microsoft.com/office/powerpoint/2010/main" val="345437344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17</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251641"/>
            <a:ext cx="7761513"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La </a:t>
            </a:r>
            <a:r>
              <a:rPr lang="it-IT" sz="3200" b="1" dirty="0" err="1">
                <a:solidFill>
                  <a:srgbClr val="104C19"/>
                </a:solidFill>
                <a:latin typeface="Century Gothic" panose="020B0502020202020204" pitchFamily="34" charset="0"/>
              </a:rPr>
              <a:t>prioritizzazione</a:t>
            </a:r>
            <a:r>
              <a:rPr lang="it-IT" sz="3200" b="1" dirty="0">
                <a:solidFill>
                  <a:srgbClr val="104C19"/>
                </a:solidFill>
                <a:latin typeface="Century Gothic" panose="020B0502020202020204" pitchFamily="34" charset="0"/>
              </a:rPr>
              <a:t> dei fabbisogni (estratto)</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Tabella 4">
            <a:extLst>
              <a:ext uri="{FF2B5EF4-FFF2-40B4-BE49-F238E27FC236}">
                <a16:creationId xmlns:a16="http://schemas.microsoft.com/office/drawing/2014/main" id="{E4DEE50F-CA54-7E3B-2CF3-5AF947DF3093}"/>
              </a:ext>
            </a:extLst>
          </p:cNvPr>
          <p:cNvGraphicFramePr>
            <a:graphicFrameLocks noGrp="1"/>
          </p:cNvGraphicFramePr>
          <p:nvPr>
            <p:extLst>
              <p:ext uri="{D42A27DB-BD31-4B8C-83A1-F6EECF244321}">
                <p14:modId xmlns:p14="http://schemas.microsoft.com/office/powerpoint/2010/main" val="2462828363"/>
              </p:ext>
            </p:extLst>
          </p:nvPr>
        </p:nvGraphicFramePr>
        <p:xfrm>
          <a:off x="2569028" y="1554329"/>
          <a:ext cx="9263743" cy="1531239"/>
        </p:xfrm>
        <a:graphic>
          <a:graphicData uri="http://schemas.openxmlformats.org/drawingml/2006/table">
            <a:tbl>
              <a:tblPr firstRow="1" firstCol="1" bandRow="1">
                <a:tableStyleId>{C083E6E3-FA7D-4D7B-A595-EF9225AFEA82}</a:tableStyleId>
              </a:tblPr>
              <a:tblGrid>
                <a:gridCol w="749637">
                  <a:extLst>
                    <a:ext uri="{9D8B030D-6E8A-4147-A177-3AD203B41FA5}">
                      <a16:colId xmlns:a16="http://schemas.microsoft.com/office/drawing/2014/main" val="341125428"/>
                    </a:ext>
                  </a:extLst>
                </a:gridCol>
                <a:gridCol w="5562489">
                  <a:extLst>
                    <a:ext uri="{9D8B030D-6E8A-4147-A177-3AD203B41FA5}">
                      <a16:colId xmlns:a16="http://schemas.microsoft.com/office/drawing/2014/main" val="1626311222"/>
                    </a:ext>
                  </a:extLst>
                </a:gridCol>
                <a:gridCol w="1612675">
                  <a:extLst>
                    <a:ext uri="{9D8B030D-6E8A-4147-A177-3AD203B41FA5}">
                      <a16:colId xmlns:a16="http://schemas.microsoft.com/office/drawing/2014/main" val="2353041752"/>
                    </a:ext>
                  </a:extLst>
                </a:gridCol>
                <a:gridCol w="325710">
                  <a:extLst>
                    <a:ext uri="{9D8B030D-6E8A-4147-A177-3AD203B41FA5}">
                      <a16:colId xmlns:a16="http://schemas.microsoft.com/office/drawing/2014/main" val="1261084799"/>
                    </a:ext>
                  </a:extLst>
                </a:gridCol>
                <a:gridCol w="1013232">
                  <a:extLst>
                    <a:ext uri="{9D8B030D-6E8A-4147-A177-3AD203B41FA5}">
                      <a16:colId xmlns:a16="http://schemas.microsoft.com/office/drawing/2014/main" val="20491835"/>
                    </a:ext>
                  </a:extLst>
                </a:gridCol>
              </a:tblGrid>
              <a:tr h="190500">
                <a:tc>
                  <a:txBody>
                    <a:bodyPr/>
                    <a:lstStyle/>
                    <a:p>
                      <a:pPr>
                        <a:lnSpc>
                          <a:spcPct val="107000"/>
                        </a:lnSpc>
                      </a:pPr>
                      <a:r>
                        <a:rPr lang="it-IT" sz="1100">
                          <a:effectLst/>
                          <a:latin typeface="Bierstadt" panose="020B0004020202020204" pitchFamily="34" charset="0"/>
                        </a:rPr>
                        <a:t>Codice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Fabbisogno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gridSpan="2">
                  <a:txBody>
                    <a:bodyPr/>
                    <a:lstStyle/>
                    <a:p>
                      <a:pPr marR="57785">
                        <a:lnSpc>
                          <a:spcPct val="107000"/>
                        </a:lnSpc>
                      </a:pPr>
                      <a:r>
                        <a:rPr lang="it-IT" sz="1100">
                          <a:effectLst/>
                          <a:latin typeface="Bierstadt" panose="020B0004020202020204" pitchFamily="34" charset="0"/>
                        </a:rPr>
                        <a:t>Connessioni SWOT</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pPr marR="57785">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Livello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013182209"/>
                  </a:ext>
                </a:extLst>
              </a:tr>
              <a:tr h="190500">
                <a:tc gridSpan="5">
                  <a:txBody>
                    <a:bodyPr/>
                    <a:lstStyle/>
                    <a:p>
                      <a:pPr marR="111760">
                        <a:lnSpc>
                          <a:spcPct val="107000"/>
                        </a:lnSpc>
                      </a:pPr>
                      <a:r>
                        <a:rPr lang="it-IT" sz="1100">
                          <a:effectLst/>
                          <a:latin typeface="Bierstadt" panose="020B0004020202020204" pitchFamily="34" charset="0"/>
                        </a:rPr>
                        <a:t>Fabbisogni di natura economica</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74244036"/>
                  </a:ext>
                </a:extLst>
              </a:tr>
              <a:tr h="190500">
                <a:tc>
                  <a:txBody>
                    <a:bodyPr/>
                    <a:lstStyle/>
                    <a:p>
                      <a:pPr algn="ctr">
                        <a:lnSpc>
                          <a:spcPct val="107000"/>
                        </a:lnSpc>
                      </a:pPr>
                      <a:r>
                        <a:rPr lang="it-IT" sz="1100">
                          <a:effectLst/>
                          <a:latin typeface="Bierstadt" panose="020B0004020202020204" pitchFamily="34" charset="0"/>
                        </a:rPr>
                        <a:t>E1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Rafforzare le connessioni con i canali commerciali per i distretti che operano in aree rurali più remote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es-ES" sz="1100">
                          <a:effectLst/>
                          <a:latin typeface="Bierstadt" panose="020B0004020202020204" pitchFamily="34" charset="0"/>
                        </a:rPr>
                        <a:t>OP4; PF3; PF5; PD3; MI1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gridSpan="2">
                  <a:txBody>
                    <a:bodyPr/>
                    <a:lstStyle/>
                    <a:p>
                      <a:pPr>
                        <a:lnSpc>
                          <a:spcPct val="107000"/>
                        </a:lnSpc>
                      </a:pPr>
                      <a:r>
                        <a:rPr lang="it-IT" sz="1100">
                          <a:effectLst/>
                          <a:latin typeface="Bierstadt" panose="020B0004020202020204" pitchFamily="34" charset="0"/>
                        </a:rPr>
                        <a:t>Qualificante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pPr>
                        <a:lnSpc>
                          <a:spcPct val="107000"/>
                        </a:lnSpc>
                      </a:pPr>
                      <a:r>
                        <a:rPr lang="it-IT" sz="1100">
                          <a:effectLst/>
                          <a:latin typeface="Bierstadt" panose="020B0004020202020204" pitchFamily="34" charset="0"/>
                        </a:rPr>
                        <a:t>Qualificante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080847641"/>
                  </a:ext>
                </a:extLst>
              </a:tr>
              <a:tr h="400050">
                <a:tc>
                  <a:txBody>
                    <a:bodyPr/>
                    <a:lstStyle/>
                    <a:p>
                      <a:pPr algn="ctr">
                        <a:lnSpc>
                          <a:spcPct val="107000"/>
                        </a:lnSpc>
                      </a:pPr>
                      <a:r>
                        <a:rPr lang="it-IT" sz="1100">
                          <a:effectLst/>
                          <a:latin typeface="Bierstadt" panose="020B0004020202020204" pitchFamily="34" charset="0"/>
                        </a:rPr>
                        <a:t>E2</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Migliorare la connessione dei distretti con il tessuto manifatturiero locale e con i sistemi di ristorazione collettiva e locale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PF4; PF7; OP7; PD6</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gridSpan="2">
                  <a:txBody>
                    <a:bodyPr/>
                    <a:lstStyle/>
                    <a:p>
                      <a:pPr>
                        <a:lnSpc>
                          <a:spcPct val="107000"/>
                        </a:lnSpc>
                      </a:pPr>
                      <a:r>
                        <a:rPr lang="it-IT" sz="1100">
                          <a:effectLst/>
                          <a:latin typeface="Bierstadt" panose="020B0004020202020204" pitchFamily="34" charset="0"/>
                        </a:rPr>
                        <a:t>Strategico</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pPr>
                        <a:lnSpc>
                          <a:spcPct val="107000"/>
                        </a:lnSpc>
                      </a:pPr>
                      <a:r>
                        <a:rPr lang="it-IT" sz="1100">
                          <a:effectLst/>
                          <a:latin typeface="Bierstadt" panose="020B0004020202020204" pitchFamily="34" charset="0"/>
                        </a:rPr>
                        <a:t>Strategico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3251057367"/>
                  </a:ext>
                </a:extLst>
              </a:tr>
              <a:tr h="400050">
                <a:tc>
                  <a:txBody>
                    <a:bodyPr/>
                    <a:lstStyle/>
                    <a:p>
                      <a:pPr algn="ctr">
                        <a:lnSpc>
                          <a:spcPct val="107000"/>
                        </a:lnSpc>
                      </a:pPr>
                      <a:r>
                        <a:rPr lang="it-IT" sz="1100">
                          <a:effectLst/>
                          <a:latin typeface="Bierstadt" panose="020B0004020202020204" pitchFamily="34" charset="0"/>
                        </a:rPr>
                        <a:t>E3</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Sostenere un alto tasso di innovazione tecnologica per rafforzare il livello di competitività del distretto</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PD6; OP8</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gridSpan="2">
                  <a:txBody>
                    <a:bodyPr/>
                    <a:lstStyle/>
                    <a:p>
                      <a:pPr>
                        <a:lnSpc>
                          <a:spcPct val="107000"/>
                        </a:lnSpc>
                      </a:pPr>
                      <a:r>
                        <a:rPr lang="it-IT" sz="1100" dirty="0">
                          <a:effectLst/>
                          <a:latin typeface="Bierstadt" panose="020B0004020202020204" pitchFamily="34" charset="0"/>
                        </a:rPr>
                        <a:t>Complementare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pPr>
                        <a:lnSpc>
                          <a:spcPct val="107000"/>
                        </a:lnSpc>
                      </a:pPr>
                      <a:r>
                        <a:rPr lang="it-IT" sz="1100" dirty="0">
                          <a:effectLst/>
                          <a:latin typeface="Bierstadt" panose="020B0004020202020204" pitchFamily="34" charset="0"/>
                        </a:rPr>
                        <a:t>Complementare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149696821"/>
                  </a:ext>
                </a:extLst>
              </a:tr>
            </a:tbl>
          </a:graphicData>
        </a:graphic>
      </p:graphicFrame>
      <p:graphicFrame>
        <p:nvGraphicFramePr>
          <p:cNvPr id="9" name="Tabella 8">
            <a:extLst>
              <a:ext uri="{FF2B5EF4-FFF2-40B4-BE49-F238E27FC236}">
                <a16:creationId xmlns:a16="http://schemas.microsoft.com/office/drawing/2014/main" id="{F3008869-5635-DC2F-49EE-D6841183303B}"/>
              </a:ext>
            </a:extLst>
          </p:cNvPr>
          <p:cNvGraphicFramePr>
            <a:graphicFrameLocks noGrp="1"/>
          </p:cNvGraphicFramePr>
          <p:nvPr>
            <p:extLst>
              <p:ext uri="{D42A27DB-BD31-4B8C-83A1-F6EECF244321}">
                <p14:modId xmlns:p14="http://schemas.microsoft.com/office/powerpoint/2010/main" val="3306810441"/>
              </p:ext>
            </p:extLst>
          </p:nvPr>
        </p:nvGraphicFramePr>
        <p:xfrm>
          <a:off x="2569029" y="3356285"/>
          <a:ext cx="9263742" cy="1424940"/>
        </p:xfrm>
        <a:graphic>
          <a:graphicData uri="http://schemas.openxmlformats.org/drawingml/2006/table">
            <a:tbl>
              <a:tblPr firstRow="1" firstCol="1" bandRow="1">
                <a:tableStyleId>{C083E6E3-FA7D-4D7B-A595-EF9225AFEA82}</a:tableStyleId>
              </a:tblPr>
              <a:tblGrid>
                <a:gridCol w="749637">
                  <a:extLst>
                    <a:ext uri="{9D8B030D-6E8A-4147-A177-3AD203B41FA5}">
                      <a16:colId xmlns:a16="http://schemas.microsoft.com/office/drawing/2014/main" val="545022424"/>
                    </a:ext>
                  </a:extLst>
                </a:gridCol>
                <a:gridCol w="5562488">
                  <a:extLst>
                    <a:ext uri="{9D8B030D-6E8A-4147-A177-3AD203B41FA5}">
                      <a16:colId xmlns:a16="http://schemas.microsoft.com/office/drawing/2014/main" val="1631368576"/>
                    </a:ext>
                  </a:extLst>
                </a:gridCol>
                <a:gridCol w="1677989">
                  <a:extLst>
                    <a:ext uri="{9D8B030D-6E8A-4147-A177-3AD203B41FA5}">
                      <a16:colId xmlns:a16="http://schemas.microsoft.com/office/drawing/2014/main" val="2694536632"/>
                    </a:ext>
                  </a:extLst>
                </a:gridCol>
                <a:gridCol w="1273628">
                  <a:extLst>
                    <a:ext uri="{9D8B030D-6E8A-4147-A177-3AD203B41FA5}">
                      <a16:colId xmlns:a16="http://schemas.microsoft.com/office/drawing/2014/main" val="1415945501"/>
                    </a:ext>
                  </a:extLst>
                </a:gridCol>
              </a:tblGrid>
              <a:tr h="224790">
                <a:tc gridSpan="4">
                  <a:txBody>
                    <a:bodyPr/>
                    <a:lstStyle/>
                    <a:p>
                      <a:pPr>
                        <a:lnSpc>
                          <a:spcPct val="107000"/>
                        </a:lnSpc>
                      </a:pPr>
                      <a:r>
                        <a:rPr lang="it-IT" sz="1100" dirty="0">
                          <a:effectLst/>
                          <a:latin typeface="Bierstadt" panose="020B0004020202020204" pitchFamily="34" charset="0"/>
                        </a:rPr>
                        <a:t>Fabbisogni di natura ambientale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525053209"/>
                  </a:ext>
                </a:extLst>
              </a:tr>
              <a:tr h="400050">
                <a:tc>
                  <a:txBody>
                    <a:bodyPr/>
                    <a:lstStyle/>
                    <a:p>
                      <a:pPr algn="ctr">
                        <a:lnSpc>
                          <a:spcPct val="107000"/>
                        </a:lnSpc>
                      </a:pPr>
                      <a:r>
                        <a:rPr lang="it-IT" sz="1100">
                          <a:effectLst/>
                          <a:latin typeface="Bierstadt" panose="020B0004020202020204" pitchFamily="34" charset="0"/>
                        </a:rPr>
                        <a:t>A1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Potenziare la capacità dell’attività agricola come strumento di contrasto al degrado ambientale (perdita di biodiversità) e al consumo di suolo</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PD1; PD2; PD6; OP5; MI1; MI2; PF10</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Qualificante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660966259"/>
                  </a:ext>
                </a:extLst>
              </a:tr>
              <a:tr h="400050">
                <a:tc>
                  <a:txBody>
                    <a:bodyPr/>
                    <a:lstStyle/>
                    <a:p>
                      <a:pPr algn="ctr">
                        <a:lnSpc>
                          <a:spcPct val="107000"/>
                        </a:lnSpc>
                      </a:pPr>
                      <a:r>
                        <a:rPr lang="it-IT" sz="1100">
                          <a:effectLst/>
                          <a:latin typeface="Bierstadt" panose="020B0004020202020204" pitchFamily="34" charset="0"/>
                        </a:rPr>
                        <a:t>A2</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Promuovere strategie di adattamento ai cambiamenti climatici, favorendo l'adozione di innovazioni ambientali</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MI4; PF10; PD2</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Strategico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394740825"/>
                  </a:ext>
                </a:extLst>
              </a:tr>
              <a:tr h="400050">
                <a:tc>
                  <a:txBody>
                    <a:bodyPr/>
                    <a:lstStyle/>
                    <a:p>
                      <a:pPr algn="ctr">
                        <a:lnSpc>
                          <a:spcPct val="107000"/>
                        </a:lnSpc>
                      </a:pPr>
                      <a:r>
                        <a:rPr lang="it-IT" sz="1100">
                          <a:effectLst/>
                          <a:latin typeface="Bierstadt" panose="020B0004020202020204" pitchFamily="34" charset="0"/>
                        </a:rPr>
                        <a:t>A3</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Rafforzare la capacità dei distretti di contribuire alla complessità paesaggistica</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PF6; PD2; PF10</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Complementare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398574606"/>
                  </a:ext>
                </a:extLst>
              </a:tr>
            </a:tbl>
          </a:graphicData>
        </a:graphic>
      </p:graphicFrame>
      <p:graphicFrame>
        <p:nvGraphicFramePr>
          <p:cNvPr id="10" name="Tabella 9">
            <a:extLst>
              <a:ext uri="{FF2B5EF4-FFF2-40B4-BE49-F238E27FC236}">
                <a16:creationId xmlns:a16="http://schemas.microsoft.com/office/drawing/2014/main" id="{CEE81A74-7E18-767B-D67A-FF0DF5E63321}"/>
              </a:ext>
            </a:extLst>
          </p:cNvPr>
          <p:cNvGraphicFramePr>
            <a:graphicFrameLocks noGrp="1"/>
          </p:cNvGraphicFramePr>
          <p:nvPr>
            <p:extLst>
              <p:ext uri="{D42A27DB-BD31-4B8C-83A1-F6EECF244321}">
                <p14:modId xmlns:p14="http://schemas.microsoft.com/office/powerpoint/2010/main" val="211645199"/>
              </p:ext>
            </p:extLst>
          </p:nvPr>
        </p:nvGraphicFramePr>
        <p:xfrm>
          <a:off x="2569029" y="5051942"/>
          <a:ext cx="9263742" cy="1554417"/>
        </p:xfrm>
        <a:graphic>
          <a:graphicData uri="http://schemas.openxmlformats.org/drawingml/2006/table">
            <a:tbl>
              <a:tblPr firstRow="1" firstCol="1" bandRow="1">
                <a:tableStyleId>{C083E6E3-FA7D-4D7B-A595-EF9225AFEA82}</a:tableStyleId>
              </a:tblPr>
              <a:tblGrid>
                <a:gridCol w="749637">
                  <a:extLst>
                    <a:ext uri="{9D8B030D-6E8A-4147-A177-3AD203B41FA5}">
                      <a16:colId xmlns:a16="http://schemas.microsoft.com/office/drawing/2014/main" val="1781378569"/>
                    </a:ext>
                  </a:extLst>
                </a:gridCol>
                <a:gridCol w="5562488">
                  <a:extLst>
                    <a:ext uri="{9D8B030D-6E8A-4147-A177-3AD203B41FA5}">
                      <a16:colId xmlns:a16="http://schemas.microsoft.com/office/drawing/2014/main" val="3919161867"/>
                    </a:ext>
                  </a:extLst>
                </a:gridCol>
                <a:gridCol w="1623560">
                  <a:extLst>
                    <a:ext uri="{9D8B030D-6E8A-4147-A177-3AD203B41FA5}">
                      <a16:colId xmlns:a16="http://schemas.microsoft.com/office/drawing/2014/main" val="2653949888"/>
                    </a:ext>
                  </a:extLst>
                </a:gridCol>
                <a:gridCol w="1328057">
                  <a:extLst>
                    <a:ext uri="{9D8B030D-6E8A-4147-A177-3AD203B41FA5}">
                      <a16:colId xmlns:a16="http://schemas.microsoft.com/office/drawing/2014/main" val="2042551492"/>
                    </a:ext>
                  </a:extLst>
                </a:gridCol>
              </a:tblGrid>
              <a:tr h="224790">
                <a:tc gridSpan="4">
                  <a:txBody>
                    <a:bodyPr/>
                    <a:lstStyle/>
                    <a:p>
                      <a:pPr>
                        <a:lnSpc>
                          <a:spcPct val="107000"/>
                        </a:lnSpc>
                      </a:pPr>
                      <a:r>
                        <a:rPr lang="it-IT" sz="1100" dirty="0">
                          <a:effectLst/>
                          <a:latin typeface="Bierstadt" panose="020B0004020202020204" pitchFamily="34" charset="0"/>
                        </a:rPr>
                        <a:t>Fabbisogni di natura socio-istituzionale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251678156"/>
                  </a:ext>
                </a:extLst>
              </a:tr>
              <a:tr h="400050">
                <a:tc>
                  <a:txBody>
                    <a:bodyPr/>
                    <a:lstStyle/>
                    <a:p>
                      <a:pPr algn="ctr">
                        <a:lnSpc>
                          <a:spcPct val="107000"/>
                        </a:lnSpc>
                      </a:pPr>
                      <a:r>
                        <a:rPr lang="it-IT" sz="1100">
                          <a:effectLst/>
                          <a:latin typeface="Bierstadt" panose="020B0004020202020204" pitchFamily="34" charset="0"/>
                        </a:rPr>
                        <a:t>S1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Facilitare l’integrazione con altri strumenti di supporto alla cooperazione di filiera e prevedere sistemi di premialità che riconoscano il ruolo dei distretti</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PF1; PD8; OP1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Strategico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47685452"/>
                  </a:ext>
                </a:extLst>
              </a:tr>
              <a:tr h="400050">
                <a:tc>
                  <a:txBody>
                    <a:bodyPr/>
                    <a:lstStyle/>
                    <a:p>
                      <a:pPr algn="ctr">
                        <a:lnSpc>
                          <a:spcPct val="107000"/>
                        </a:lnSpc>
                      </a:pPr>
                      <a:r>
                        <a:rPr lang="it-IT" sz="1100">
                          <a:effectLst/>
                          <a:latin typeface="Bierstadt" panose="020B0004020202020204" pitchFamily="34" charset="0"/>
                        </a:rPr>
                        <a:t>S2</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Favorire modalità organizzative che vadano oltre la dimensione locale (filiere lunghe, reti di imprese, contratti di filiera, ecc.)</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PF12; PD9</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a:effectLst/>
                          <a:latin typeface="Bierstadt" panose="020B0004020202020204" pitchFamily="34" charset="0"/>
                        </a:rPr>
                        <a:t>Complementare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587931880"/>
                  </a:ext>
                </a:extLst>
              </a:tr>
              <a:tr h="400050">
                <a:tc>
                  <a:txBody>
                    <a:bodyPr/>
                    <a:lstStyle/>
                    <a:p>
                      <a:pPr algn="ctr">
                        <a:lnSpc>
                          <a:spcPct val="107000"/>
                        </a:lnSpc>
                      </a:pPr>
                      <a:r>
                        <a:rPr lang="it-IT" sz="1100">
                          <a:effectLst/>
                          <a:latin typeface="Bierstadt" panose="020B0004020202020204" pitchFamily="34" charset="0"/>
                        </a:rPr>
                        <a:t>S3</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Facilitare la diffusione e lo scambio di innovazione tra gli attori del distretto. Progettare e supportare attività di comunicazione per la sostenibilità rivolte ad una platea ampia che coinvolga la società civile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PF8; OP8; OP9; PD10</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nSpc>
                          <a:spcPct val="107000"/>
                        </a:lnSpc>
                      </a:pPr>
                      <a:r>
                        <a:rPr lang="it-IT" sz="1100" dirty="0">
                          <a:effectLst/>
                          <a:latin typeface="Bierstadt" panose="020B0004020202020204" pitchFamily="34" charset="0"/>
                        </a:rPr>
                        <a:t>Complementare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521316556"/>
                  </a:ext>
                </a:extLst>
              </a:tr>
            </a:tbl>
          </a:graphicData>
        </a:graphic>
      </p:graphicFrame>
    </p:spTree>
    <p:extLst>
      <p:ext uri="{BB962C8B-B14F-4D97-AF65-F5344CB8AC3E}">
        <p14:creationId xmlns:p14="http://schemas.microsoft.com/office/powerpoint/2010/main" val="3639417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18</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La definizione dei fabbisogni per tipologia distrettuale</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Tabella 2">
            <a:extLst>
              <a:ext uri="{FF2B5EF4-FFF2-40B4-BE49-F238E27FC236}">
                <a16:creationId xmlns:a16="http://schemas.microsoft.com/office/drawing/2014/main" id="{2B95C1C5-CE6D-F26C-501B-C4166F0D23BC}"/>
              </a:ext>
            </a:extLst>
          </p:cNvPr>
          <p:cNvGraphicFramePr>
            <a:graphicFrameLocks noGrp="1"/>
          </p:cNvGraphicFramePr>
          <p:nvPr>
            <p:extLst>
              <p:ext uri="{D42A27DB-BD31-4B8C-83A1-F6EECF244321}">
                <p14:modId xmlns:p14="http://schemas.microsoft.com/office/powerpoint/2010/main" val="2249027250"/>
              </p:ext>
            </p:extLst>
          </p:nvPr>
        </p:nvGraphicFramePr>
        <p:xfrm>
          <a:off x="2620816" y="2593086"/>
          <a:ext cx="8996882" cy="1671828"/>
        </p:xfrm>
        <a:graphic>
          <a:graphicData uri="http://schemas.openxmlformats.org/drawingml/2006/table">
            <a:tbl>
              <a:tblPr firstRow="1" firstCol="1" bandRow="1">
                <a:tableStyleId>{C083E6E3-FA7D-4D7B-A595-EF9225AFEA82}</a:tableStyleId>
              </a:tblPr>
              <a:tblGrid>
                <a:gridCol w="587387">
                  <a:extLst>
                    <a:ext uri="{9D8B030D-6E8A-4147-A177-3AD203B41FA5}">
                      <a16:colId xmlns:a16="http://schemas.microsoft.com/office/drawing/2014/main" val="419708602"/>
                    </a:ext>
                  </a:extLst>
                </a:gridCol>
                <a:gridCol w="4157608">
                  <a:extLst>
                    <a:ext uri="{9D8B030D-6E8A-4147-A177-3AD203B41FA5}">
                      <a16:colId xmlns:a16="http://schemas.microsoft.com/office/drawing/2014/main" val="4183936196"/>
                    </a:ext>
                  </a:extLst>
                </a:gridCol>
                <a:gridCol w="849757">
                  <a:extLst>
                    <a:ext uri="{9D8B030D-6E8A-4147-A177-3AD203B41FA5}">
                      <a16:colId xmlns:a16="http://schemas.microsoft.com/office/drawing/2014/main" val="3908922887"/>
                    </a:ext>
                  </a:extLst>
                </a:gridCol>
                <a:gridCol w="849757">
                  <a:extLst>
                    <a:ext uri="{9D8B030D-6E8A-4147-A177-3AD203B41FA5}">
                      <a16:colId xmlns:a16="http://schemas.microsoft.com/office/drawing/2014/main" val="1731170411"/>
                    </a:ext>
                  </a:extLst>
                </a:gridCol>
                <a:gridCol w="849757">
                  <a:extLst>
                    <a:ext uri="{9D8B030D-6E8A-4147-A177-3AD203B41FA5}">
                      <a16:colId xmlns:a16="http://schemas.microsoft.com/office/drawing/2014/main" val="2988564495"/>
                    </a:ext>
                  </a:extLst>
                </a:gridCol>
                <a:gridCol w="849757">
                  <a:extLst>
                    <a:ext uri="{9D8B030D-6E8A-4147-A177-3AD203B41FA5}">
                      <a16:colId xmlns:a16="http://schemas.microsoft.com/office/drawing/2014/main" val="780371984"/>
                    </a:ext>
                  </a:extLst>
                </a:gridCol>
                <a:gridCol w="852859">
                  <a:extLst>
                    <a:ext uri="{9D8B030D-6E8A-4147-A177-3AD203B41FA5}">
                      <a16:colId xmlns:a16="http://schemas.microsoft.com/office/drawing/2014/main" val="814562093"/>
                    </a:ext>
                  </a:extLst>
                </a:gridCol>
              </a:tblGrid>
              <a:tr h="190500">
                <a:tc>
                  <a:txBody>
                    <a:bodyPr/>
                    <a:lstStyle/>
                    <a:p>
                      <a:pPr>
                        <a:lnSpc>
                          <a:spcPct val="107000"/>
                        </a:lnSpc>
                      </a:pPr>
                      <a:r>
                        <a:rPr lang="it-IT" sz="1100" dirty="0">
                          <a:effectLst/>
                          <a:latin typeface="Bierstadt" panose="020B0004020202020204" pitchFamily="34" charset="0"/>
                        </a:rPr>
                        <a:t>Codice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nSpc>
                          <a:spcPct val="107000"/>
                        </a:lnSpc>
                      </a:pPr>
                      <a:r>
                        <a:rPr lang="it-IT" sz="1100">
                          <a:effectLst/>
                          <a:latin typeface="Bierstadt" panose="020B0004020202020204" pitchFamily="34" charset="0"/>
                        </a:rPr>
                        <a:t>Fabbisogno</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gridSpan="5">
                  <a:txBody>
                    <a:bodyPr/>
                    <a:lstStyle/>
                    <a:p>
                      <a:pPr algn="ctr">
                        <a:lnSpc>
                          <a:spcPct val="107000"/>
                        </a:lnSpc>
                      </a:pPr>
                      <a:r>
                        <a:rPr lang="it-IT" sz="1100">
                          <a:effectLst/>
                          <a:latin typeface="Bierstadt" panose="020B0004020202020204" pitchFamily="34" charset="0"/>
                        </a:rPr>
                        <a:t>Correlazione con le tipologie distrettuali</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114410012"/>
                  </a:ext>
                </a:extLst>
              </a:tr>
              <a:tr h="381000">
                <a:tc gridSpan="2">
                  <a:txBody>
                    <a:bodyPr/>
                    <a:lstStyle/>
                    <a:p>
                      <a:pPr>
                        <a:lnSpc>
                          <a:spcPct val="107000"/>
                        </a:lnSpc>
                      </a:pPr>
                      <a:r>
                        <a:rPr lang="it-IT" sz="1100" dirty="0">
                          <a:effectLst/>
                          <a:latin typeface="Bierstadt" panose="020B0004020202020204" pitchFamily="34" charset="0"/>
                        </a:rPr>
                        <a:t>Fabbisogni di natura economica</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hMerge="1">
                  <a:txBody>
                    <a:bodyPr/>
                    <a:lstStyle/>
                    <a:p>
                      <a:endParaRPr lang="it-IT"/>
                    </a:p>
                  </a:txBody>
                  <a:tcPr/>
                </a:tc>
                <a:tc>
                  <a:txBody>
                    <a:bodyPr/>
                    <a:lstStyle/>
                    <a:p>
                      <a:pPr algn="ctr">
                        <a:lnSpc>
                          <a:spcPct val="107000"/>
                        </a:lnSpc>
                      </a:pPr>
                      <a:r>
                        <a:rPr lang="it-IT" sz="1100">
                          <a:effectLst/>
                          <a:latin typeface="Bierstadt" panose="020B0004020202020204" pitchFamily="34" charset="0"/>
                        </a:rPr>
                        <a:t>Rurali-urbani e periurbani</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r>
                        <a:rPr lang="it-IT" sz="1100">
                          <a:effectLst/>
                          <a:latin typeface="Bierstadt" panose="020B0004020202020204" pitchFamily="34" charset="0"/>
                        </a:rPr>
                        <a:t>Rurali</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r>
                        <a:rPr lang="it-IT" sz="1100">
                          <a:effectLst/>
                          <a:latin typeface="Bierstadt" panose="020B0004020202020204" pitchFamily="34" charset="0"/>
                        </a:rPr>
                        <a:t>Di filiera</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r>
                        <a:rPr lang="it-IT" sz="1100">
                          <a:effectLst/>
                          <a:latin typeface="Bierstadt" panose="020B0004020202020204" pitchFamily="34" charset="0"/>
                        </a:rPr>
                        <a:t>Agroalimentari di qualità</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r>
                        <a:rPr lang="it-IT" sz="1100">
                          <a:effectLst/>
                          <a:latin typeface="Bierstadt" panose="020B0004020202020204" pitchFamily="34" charset="0"/>
                        </a:rPr>
                        <a:t>Biologici</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420254421"/>
                  </a:ext>
                </a:extLst>
              </a:tr>
              <a:tr h="190500">
                <a:tc>
                  <a:txBody>
                    <a:bodyPr/>
                    <a:lstStyle/>
                    <a:p>
                      <a:pPr algn="ctr">
                        <a:lnSpc>
                          <a:spcPct val="107000"/>
                        </a:lnSpc>
                      </a:pPr>
                      <a:r>
                        <a:rPr lang="it-IT" sz="1100">
                          <a:effectLst/>
                          <a:latin typeface="Bierstadt" panose="020B0004020202020204" pitchFamily="34" charset="0"/>
                        </a:rPr>
                        <a:t>E1</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nSpc>
                          <a:spcPct val="107000"/>
                        </a:lnSpc>
                      </a:pPr>
                      <a:r>
                        <a:rPr lang="it-IT" sz="1100" dirty="0">
                          <a:effectLst/>
                          <a:latin typeface="Bierstadt" panose="020B0004020202020204" pitchFamily="34" charset="0"/>
                        </a:rPr>
                        <a:t>Rafforzare le connessioni con i canali commerciali per i distretti che operano in aree rurali più remote</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90048838"/>
                  </a:ext>
                </a:extLst>
              </a:tr>
              <a:tr h="381000">
                <a:tc>
                  <a:txBody>
                    <a:bodyPr/>
                    <a:lstStyle/>
                    <a:p>
                      <a:pPr algn="ctr">
                        <a:lnSpc>
                          <a:spcPct val="107000"/>
                        </a:lnSpc>
                      </a:pPr>
                      <a:r>
                        <a:rPr lang="it-IT" sz="1100">
                          <a:effectLst/>
                          <a:latin typeface="Bierstadt" panose="020B0004020202020204" pitchFamily="34" charset="0"/>
                        </a:rPr>
                        <a:t>E2</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nSpc>
                          <a:spcPct val="107000"/>
                        </a:lnSpc>
                      </a:pPr>
                      <a:r>
                        <a:rPr lang="it-IT" sz="1100">
                          <a:effectLst/>
                          <a:latin typeface="Bierstadt" panose="020B0004020202020204" pitchFamily="34" charset="0"/>
                        </a:rPr>
                        <a:t>Migliorare la connessione dei distretti con il tessuto manifatturiero locale e con i sistemi di ristorazione collettiva e locale</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889891197"/>
                  </a:ext>
                </a:extLst>
              </a:tr>
              <a:tr h="190500">
                <a:tc>
                  <a:txBody>
                    <a:bodyPr/>
                    <a:lstStyle/>
                    <a:p>
                      <a:pPr algn="ctr">
                        <a:lnSpc>
                          <a:spcPct val="107000"/>
                        </a:lnSpc>
                      </a:pPr>
                      <a:r>
                        <a:rPr lang="it-IT" sz="1100">
                          <a:effectLst/>
                          <a:latin typeface="Bierstadt" panose="020B0004020202020204" pitchFamily="34" charset="0"/>
                        </a:rPr>
                        <a:t>E3</a:t>
                      </a: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nSpc>
                          <a:spcPct val="107000"/>
                        </a:lnSpc>
                      </a:pPr>
                      <a:r>
                        <a:rPr lang="it-IT" sz="1100" dirty="0">
                          <a:effectLst/>
                          <a:latin typeface="Bierstadt" panose="020B0004020202020204" pitchFamily="34" charset="0"/>
                        </a:rPr>
                        <a:t>Sostenere un alto tasso di innovazione tecnologica per rafforzare il livello di competitività del distretto</a:t>
                      </a: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pPr>
                      <a:endParaRPr lang="it-IT" sz="1200" dirty="0">
                        <a:effectLst/>
                        <a:latin typeface="Bierstadt" panose="020B00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119206168"/>
                  </a:ext>
                </a:extLst>
              </a:tr>
            </a:tbl>
          </a:graphicData>
        </a:graphic>
      </p:graphicFrame>
      <p:grpSp>
        <p:nvGrpSpPr>
          <p:cNvPr id="4" name="Gruppo 3">
            <a:extLst>
              <a:ext uri="{FF2B5EF4-FFF2-40B4-BE49-F238E27FC236}">
                <a16:creationId xmlns:a16="http://schemas.microsoft.com/office/drawing/2014/main" id="{F4686F3C-9F69-1D73-A378-F6BCC1C65125}"/>
              </a:ext>
            </a:extLst>
          </p:cNvPr>
          <p:cNvGrpSpPr/>
          <p:nvPr/>
        </p:nvGrpSpPr>
        <p:grpSpPr>
          <a:xfrm>
            <a:off x="7661653" y="3219141"/>
            <a:ext cx="3654286" cy="993326"/>
            <a:chOff x="6799227" y="2317932"/>
            <a:chExt cx="4377839" cy="993326"/>
          </a:xfrm>
        </p:grpSpPr>
        <p:sp>
          <p:nvSpPr>
            <p:cNvPr id="5" name="Freccia in giù 4">
              <a:extLst>
                <a:ext uri="{FF2B5EF4-FFF2-40B4-BE49-F238E27FC236}">
                  <a16:creationId xmlns:a16="http://schemas.microsoft.com/office/drawing/2014/main" id="{1A5F96C2-E661-9359-A16F-B8CB8CC68402}"/>
                </a:ext>
              </a:extLst>
            </p:cNvPr>
            <p:cNvSpPr/>
            <p:nvPr/>
          </p:nvSpPr>
          <p:spPr>
            <a:xfrm rot="16200000">
              <a:off x="6801107" y="2319811"/>
              <a:ext cx="242342" cy="246101"/>
            </a:xfrm>
            <a:prstGeom prst="down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a:extLst>
                <a:ext uri="{FF2B5EF4-FFF2-40B4-BE49-F238E27FC236}">
                  <a16:creationId xmlns:a16="http://schemas.microsoft.com/office/drawing/2014/main" id="{99BD14D3-041D-7C78-BEAA-7065B62A9538}"/>
                </a:ext>
              </a:extLst>
            </p:cNvPr>
            <p:cNvSpPr/>
            <p:nvPr/>
          </p:nvSpPr>
          <p:spPr>
            <a:xfrm rot="10800000">
              <a:off x="6801107" y="2691072"/>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F1E5DE9D-8535-6BDF-E2BF-8DFF19496F64}"/>
                </a:ext>
              </a:extLst>
            </p:cNvPr>
            <p:cNvSpPr/>
            <p:nvPr/>
          </p:nvSpPr>
          <p:spPr>
            <a:xfrm rot="10800000">
              <a:off x="8904227" y="2677182"/>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a:extLst>
                <a:ext uri="{FF2B5EF4-FFF2-40B4-BE49-F238E27FC236}">
                  <a16:creationId xmlns:a16="http://schemas.microsoft.com/office/drawing/2014/main" id="{19429A1C-D0C5-460A-4C84-39BE882BAB34}"/>
                </a:ext>
              </a:extLst>
            </p:cNvPr>
            <p:cNvSpPr/>
            <p:nvPr/>
          </p:nvSpPr>
          <p:spPr>
            <a:xfrm rot="10800000">
              <a:off x="9955787" y="2677182"/>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CF73CF6E-D93B-49F9-071A-9F82225C53D9}"/>
                </a:ext>
              </a:extLst>
            </p:cNvPr>
            <p:cNvSpPr/>
            <p:nvPr/>
          </p:nvSpPr>
          <p:spPr>
            <a:xfrm rot="10800000">
              <a:off x="7801896" y="2321690"/>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D5823F85-225E-EFE9-8E02-1A0B30FCE3DF}"/>
                </a:ext>
              </a:extLst>
            </p:cNvPr>
            <p:cNvSpPr/>
            <p:nvPr/>
          </p:nvSpPr>
          <p:spPr>
            <a:xfrm rot="16200000">
              <a:off x="8904227" y="2319811"/>
              <a:ext cx="242342" cy="246101"/>
            </a:xfrm>
            <a:prstGeom prst="down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giù 13">
              <a:extLst>
                <a:ext uri="{FF2B5EF4-FFF2-40B4-BE49-F238E27FC236}">
                  <a16:creationId xmlns:a16="http://schemas.microsoft.com/office/drawing/2014/main" id="{46C15B55-2986-C066-0769-2BB9AE319FB4}"/>
                </a:ext>
              </a:extLst>
            </p:cNvPr>
            <p:cNvSpPr/>
            <p:nvPr/>
          </p:nvSpPr>
          <p:spPr>
            <a:xfrm rot="16200000">
              <a:off x="9946365" y="2319811"/>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giù 14">
              <a:extLst>
                <a:ext uri="{FF2B5EF4-FFF2-40B4-BE49-F238E27FC236}">
                  <a16:creationId xmlns:a16="http://schemas.microsoft.com/office/drawing/2014/main" id="{FC12A9A1-1A4B-F027-51E2-2FC6BCAAB61B}"/>
                </a:ext>
              </a:extLst>
            </p:cNvPr>
            <p:cNvSpPr/>
            <p:nvPr/>
          </p:nvSpPr>
          <p:spPr>
            <a:xfrm rot="10800000">
              <a:off x="10886865" y="2317932"/>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a:extLst>
                <a:ext uri="{FF2B5EF4-FFF2-40B4-BE49-F238E27FC236}">
                  <a16:creationId xmlns:a16="http://schemas.microsoft.com/office/drawing/2014/main" id="{25B302E4-0F1C-0714-7C96-EB30A0801617}"/>
                </a:ext>
              </a:extLst>
            </p:cNvPr>
            <p:cNvSpPr/>
            <p:nvPr/>
          </p:nvSpPr>
          <p:spPr>
            <a:xfrm rot="10800000">
              <a:off x="7801896" y="2691072"/>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a:extLst>
                <a:ext uri="{FF2B5EF4-FFF2-40B4-BE49-F238E27FC236}">
                  <a16:creationId xmlns:a16="http://schemas.microsoft.com/office/drawing/2014/main" id="{1E639CF2-6DFD-ABE6-7F32-4100874BB5CA}"/>
                </a:ext>
              </a:extLst>
            </p:cNvPr>
            <p:cNvSpPr/>
            <p:nvPr/>
          </p:nvSpPr>
          <p:spPr>
            <a:xfrm rot="13500000">
              <a:off x="10932845" y="2689402"/>
              <a:ext cx="242342" cy="246101"/>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a:extLst>
                <a:ext uri="{FF2B5EF4-FFF2-40B4-BE49-F238E27FC236}">
                  <a16:creationId xmlns:a16="http://schemas.microsoft.com/office/drawing/2014/main" id="{BA1723A9-1C23-6E8F-2E62-0AC6473F85EA}"/>
                </a:ext>
              </a:extLst>
            </p:cNvPr>
            <p:cNvSpPr/>
            <p:nvPr/>
          </p:nvSpPr>
          <p:spPr>
            <a:xfrm rot="16200000">
              <a:off x="7803776" y="3058574"/>
              <a:ext cx="242342" cy="246101"/>
            </a:xfrm>
            <a:prstGeom prst="down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a:extLst>
                <a:ext uri="{FF2B5EF4-FFF2-40B4-BE49-F238E27FC236}">
                  <a16:creationId xmlns:a16="http://schemas.microsoft.com/office/drawing/2014/main" id="{3505962E-B5C9-8CD3-99B6-BD62549F707A}"/>
                </a:ext>
              </a:extLst>
            </p:cNvPr>
            <p:cNvSpPr/>
            <p:nvPr/>
          </p:nvSpPr>
          <p:spPr>
            <a:xfrm rot="10800000">
              <a:off x="6801107" y="3060453"/>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a:extLst>
                <a:ext uri="{FF2B5EF4-FFF2-40B4-BE49-F238E27FC236}">
                  <a16:creationId xmlns:a16="http://schemas.microsoft.com/office/drawing/2014/main" id="{1B25AC2D-9F13-C287-8887-4F7521F16FFD}"/>
                </a:ext>
              </a:extLst>
            </p:cNvPr>
            <p:cNvSpPr/>
            <p:nvPr/>
          </p:nvSpPr>
          <p:spPr>
            <a:xfrm rot="10800000">
              <a:off x="8904227" y="3058573"/>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a:extLst>
                <a:ext uri="{FF2B5EF4-FFF2-40B4-BE49-F238E27FC236}">
                  <a16:creationId xmlns:a16="http://schemas.microsoft.com/office/drawing/2014/main" id="{9628B5F1-F7F0-5B86-89CF-374CFB59C192}"/>
                </a:ext>
              </a:extLst>
            </p:cNvPr>
            <p:cNvSpPr/>
            <p:nvPr/>
          </p:nvSpPr>
          <p:spPr>
            <a:xfrm rot="10800000">
              <a:off x="9955787" y="3055211"/>
              <a:ext cx="242342" cy="246101"/>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a:extLst>
                <a:ext uri="{FF2B5EF4-FFF2-40B4-BE49-F238E27FC236}">
                  <a16:creationId xmlns:a16="http://schemas.microsoft.com/office/drawing/2014/main" id="{180B47AB-A0E5-22D3-A806-9E33561ACCAA}"/>
                </a:ext>
              </a:extLst>
            </p:cNvPr>
            <p:cNvSpPr/>
            <p:nvPr/>
          </p:nvSpPr>
          <p:spPr>
            <a:xfrm rot="16200000">
              <a:off x="10886176" y="3067036"/>
              <a:ext cx="242342" cy="246101"/>
            </a:xfrm>
            <a:prstGeom prst="down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18789725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A034617-AAC5-8241-A4DD-7BE5F5B3186D}"/>
              </a:ext>
            </a:extLst>
          </p:cNvPr>
          <p:cNvSpPr txBox="1"/>
          <p:nvPr/>
        </p:nvSpPr>
        <p:spPr>
          <a:xfrm>
            <a:off x="7629925" y="1521791"/>
            <a:ext cx="4345765" cy="4493538"/>
          </a:xfrm>
          <a:prstGeom prst="rect">
            <a:avLst/>
          </a:prstGeom>
          <a:noFill/>
        </p:spPr>
        <p:txBody>
          <a:bodyPr wrap="square" rtlCol="0">
            <a:spAutoFit/>
          </a:bodyPr>
          <a:lstStyle/>
          <a:p>
            <a:pPr algn="l"/>
            <a:r>
              <a:rPr lang="it-IT" sz="2200" dirty="0">
                <a:solidFill>
                  <a:schemeClr val="tx1">
                    <a:lumMod val="75000"/>
                    <a:lumOff val="25000"/>
                  </a:schemeClr>
                </a:solidFill>
                <a:latin typeface="Bierstadt" panose="020B0004020202020204" pitchFamily="34" charset="0"/>
              </a:rPr>
              <a:t>Il Green Deal europeo prevede un piano d'azione volto a:</a:t>
            </a:r>
          </a:p>
          <a:p>
            <a:pPr algn="l"/>
            <a:r>
              <a:rPr lang="it-IT" sz="2200" dirty="0">
                <a:solidFill>
                  <a:schemeClr val="tx1">
                    <a:lumMod val="75000"/>
                    <a:lumOff val="25000"/>
                  </a:schemeClr>
                </a:solidFill>
                <a:latin typeface="Bierstadt" panose="020B0004020202020204" pitchFamily="34" charset="0"/>
              </a:rPr>
              <a:t>promuovere l'uso efficiente delle risorse passando a un'economia pulita e circolare</a:t>
            </a:r>
          </a:p>
          <a:p>
            <a:pPr algn="l"/>
            <a:r>
              <a:rPr lang="it-IT" sz="2200" dirty="0">
                <a:solidFill>
                  <a:schemeClr val="tx1">
                    <a:lumMod val="75000"/>
                    <a:lumOff val="25000"/>
                  </a:schemeClr>
                </a:solidFill>
                <a:latin typeface="Bierstadt" panose="020B0004020202020204" pitchFamily="34" charset="0"/>
              </a:rPr>
              <a:t>ripristinare la biodiversità e ridurre l'inquinamento</a:t>
            </a:r>
          </a:p>
          <a:p>
            <a:pPr algn="l"/>
            <a:endParaRPr lang="it-IT" sz="2200" dirty="0">
              <a:solidFill>
                <a:schemeClr val="tx1">
                  <a:lumMod val="75000"/>
                  <a:lumOff val="25000"/>
                </a:schemeClr>
              </a:solidFill>
              <a:latin typeface="Bierstadt" panose="020B0004020202020204" pitchFamily="34" charset="0"/>
            </a:endParaRPr>
          </a:p>
          <a:p>
            <a:pPr algn="l"/>
            <a:r>
              <a:rPr lang="it-IT" sz="2200" dirty="0">
                <a:solidFill>
                  <a:schemeClr val="tx1">
                    <a:lumMod val="75000"/>
                    <a:lumOff val="25000"/>
                  </a:schemeClr>
                </a:solidFill>
                <a:latin typeface="Bierstadt" panose="020B0004020202020204" pitchFamily="34" charset="0"/>
              </a:rPr>
              <a:t>Il piano illustra gli investimenti necessari e gli strumenti di finanziamento disponibili e spiega come garantire una transizione equa e inclusiva.</a:t>
            </a:r>
          </a:p>
        </p:txBody>
      </p:sp>
      <p:sp>
        <p:nvSpPr>
          <p:cNvPr id="5" name="CasellaDiTesto 4">
            <a:extLst>
              <a:ext uri="{FF2B5EF4-FFF2-40B4-BE49-F238E27FC236}">
                <a16:creationId xmlns:a16="http://schemas.microsoft.com/office/drawing/2014/main" id="{2E225BA7-ED8F-B840-8E7E-99106BE9DA4F}"/>
              </a:ext>
            </a:extLst>
          </p:cNvPr>
          <p:cNvSpPr txBox="1"/>
          <p:nvPr/>
        </p:nvSpPr>
        <p:spPr>
          <a:xfrm>
            <a:off x="4578679" y="720567"/>
            <a:ext cx="6957199" cy="584775"/>
          </a:xfrm>
          <a:prstGeom prst="rect">
            <a:avLst/>
          </a:prstGeom>
          <a:noFill/>
        </p:spPr>
        <p:txBody>
          <a:bodyPr wrap="square" rtlCol="0">
            <a:spAutoFit/>
          </a:bodyPr>
          <a:lstStyle/>
          <a:p>
            <a:pPr algn="l"/>
            <a:r>
              <a:rPr lang="it-IT" sz="3200" b="1" dirty="0">
                <a:solidFill>
                  <a:srgbClr val="104C19"/>
                </a:solidFill>
                <a:latin typeface="Century Gothic" panose="020B0502020202020204" pitchFamily="34" charset="0"/>
                <a:cs typeface="Arial Narrow" panose="020B0604020202020204" pitchFamily="34" charset="0"/>
              </a:rPr>
              <a:t>GREEN DEAL EUROPEO</a:t>
            </a:r>
          </a:p>
        </p:txBody>
      </p:sp>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a:t>
            </a:r>
          </a:p>
        </p:txBody>
      </p:sp>
      <p:pic>
        <p:nvPicPr>
          <p:cNvPr id="4" name="Immagine 3">
            <a:extLst>
              <a:ext uri="{FF2B5EF4-FFF2-40B4-BE49-F238E27FC236}">
                <a16:creationId xmlns:a16="http://schemas.microsoft.com/office/drawing/2014/main" id="{E7C3C897-5A99-047B-4817-052712CB33CD}"/>
              </a:ext>
            </a:extLst>
          </p:cNvPr>
          <p:cNvPicPr>
            <a:picLocks noChangeAspect="1"/>
          </p:cNvPicPr>
          <p:nvPr/>
        </p:nvPicPr>
        <p:blipFill>
          <a:blip r:embed="rId2"/>
          <a:stretch>
            <a:fillRect/>
          </a:stretch>
        </p:blipFill>
        <p:spPr>
          <a:xfrm>
            <a:off x="2429300" y="1521791"/>
            <a:ext cx="5038986" cy="4098612"/>
          </a:xfrm>
          <a:prstGeom prst="rect">
            <a:avLst/>
          </a:prstGeom>
        </p:spPr>
      </p:pic>
    </p:spTree>
    <p:extLst>
      <p:ext uri="{BB962C8B-B14F-4D97-AF65-F5344CB8AC3E}">
        <p14:creationId xmlns:p14="http://schemas.microsoft.com/office/powerpoint/2010/main" val="281208423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570414"/>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19</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255215" y="343516"/>
            <a:ext cx="7761513"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L’analisi dei fabbisogni secondo l’approccio dell’analisi testuale</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0A554ABC-19A8-2BA8-1F5A-3A74172C850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28" t="3679" r="1982" b="2546"/>
          <a:stretch/>
        </p:blipFill>
        <p:spPr bwMode="auto">
          <a:xfrm>
            <a:off x="408374" y="1744793"/>
            <a:ext cx="4871198" cy="4763068"/>
          </a:xfrm>
          <a:prstGeom prst="rect">
            <a:avLst/>
          </a:prstGeom>
          <a:ln>
            <a:noFill/>
          </a:ln>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89A8E43A-61D8-AC0B-043F-AE91A3DB71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4795"/>
          <a:stretch/>
        </p:blipFill>
        <p:spPr bwMode="auto">
          <a:xfrm>
            <a:off x="6456904" y="1909510"/>
            <a:ext cx="4825591" cy="45941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1759487"/>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314858"/>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20</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255215" y="34351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La definizione degli interventi</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Tabella 7">
            <a:extLst>
              <a:ext uri="{FF2B5EF4-FFF2-40B4-BE49-F238E27FC236}">
                <a16:creationId xmlns:a16="http://schemas.microsoft.com/office/drawing/2014/main" id="{EF7F12B1-FA04-ADA1-0CA9-64B3A336B80B}"/>
              </a:ext>
            </a:extLst>
          </p:cNvPr>
          <p:cNvGraphicFramePr>
            <a:graphicFrameLocks noGrp="1"/>
          </p:cNvGraphicFramePr>
          <p:nvPr>
            <p:extLst>
              <p:ext uri="{D42A27DB-BD31-4B8C-83A1-F6EECF244321}">
                <p14:modId xmlns:p14="http://schemas.microsoft.com/office/powerpoint/2010/main" val="1235420792"/>
              </p:ext>
            </p:extLst>
          </p:nvPr>
        </p:nvGraphicFramePr>
        <p:xfrm>
          <a:off x="2481942" y="1168517"/>
          <a:ext cx="9394372" cy="5569459"/>
        </p:xfrm>
        <a:graphic>
          <a:graphicData uri="http://schemas.openxmlformats.org/drawingml/2006/table">
            <a:tbl>
              <a:tblPr firstRow="1" bandRow="1">
                <a:tableStyleId>{C083E6E3-FA7D-4D7B-A595-EF9225AFEA82}</a:tableStyleId>
              </a:tblPr>
              <a:tblGrid>
                <a:gridCol w="2495931">
                  <a:extLst>
                    <a:ext uri="{9D8B030D-6E8A-4147-A177-3AD203B41FA5}">
                      <a16:colId xmlns:a16="http://schemas.microsoft.com/office/drawing/2014/main" val="2383442352"/>
                    </a:ext>
                  </a:extLst>
                </a:gridCol>
                <a:gridCol w="6898441">
                  <a:extLst>
                    <a:ext uri="{9D8B030D-6E8A-4147-A177-3AD203B41FA5}">
                      <a16:colId xmlns:a16="http://schemas.microsoft.com/office/drawing/2014/main" val="2823799224"/>
                    </a:ext>
                  </a:extLst>
                </a:gridCol>
              </a:tblGrid>
              <a:tr h="412692">
                <a:tc>
                  <a:txBody>
                    <a:bodyPr/>
                    <a:lstStyle/>
                    <a:p>
                      <a:r>
                        <a:rPr lang="it-IT" sz="1400" dirty="0">
                          <a:latin typeface="Bierstadt" panose="020B0004020202020204" pitchFamily="34" charset="0"/>
                        </a:rPr>
                        <a:t>Azione</a:t>
                      </a:r>
                    </a:p>
                  </a:txBody>
                  <a:tcPr/>
                </a:tc>
                <a:tc>
                  <a:txBody>
                    <a:bodyPr/>
                    <a:lstStyle/>
                    <a:p>
                      <a:r>
                        <a:rPr lang="it-IT" sz="1400" dirty="0">
                          <a:latin typeface="Bierstadt" panose="020B0004020202020204" pitchFamily="34" charset="0"/>
                        </a:rPr>
                        <a:t>Intervento</a:t>
                      </a:r>
                    </a:p>
                  </a:txBody>
                  <a:tcPr/>
                </a:tc>
                <a:extLst>
                  <a:ext uri="{0D108BD9-81ED-4DB2-BD59-A6C34878D82A}">
                    <a16:rowId xmlns:a16="http://schemas.microsoft.com/office/drawing/2014/main" val="1622506423"/>
                  </a:ext>
                </a:extLst>
              </a:tr>
              <a:tr h="829607">
                <a:tc>
                  <a:txBody>
                    <a:bodyPr/>
                    <a:lstStyle/>
                    <a:p>
                      <a:r>
                        <a:rPr lang="it-IT" sz="1200" b="0" dirty="0">
                          <a:latin typeface="Bierstadt" panose="020B0004020202020204" pitchFamily="34" charset="0"/>
                        </a:rPr>
                        <a:t>Azioni per l’accrescimento della </a:t>
                      </a:r>
                      <a:r>
                        <a:rPr lang="it-IT" sz="1200" b="0" dirty="0" err="1">
                          <a:latin typeface="Bierstadt" panose="020B0004020202020204" pitchFamily="34" charset="0"/>
                        </a:rPr>
                        <a:t>capacity</a:t>
                      </a:r>
                      <a:r>
                        <a:rPr lang="it-IT" sz="1200" b="0" dirty="0">
                          <a:latin typeface="Bierstadt" panose="020B0004020202020204" pitchFamily="34" charset="0"/>
                        </a:rPr>
                        <a:t> building dei distretti</a:t>
                      </a:r>
                    </a:p>
                  </a:txBody>
                  <a:tcPr anchor="ctr"/>
                </a:tc>
                <a:tc>
                  <a:txBody>
                    <a:bodyPr/>
                    <a:lstStyle/>
                    <a:p>
                      <a:pPr marL="228600" indent="-228600">
                        <a:buAutoNum type="arabicPeriod"/>
                      </a:pPr>
                      <a:r>
                        <a:rPr lang="it-IT" sz="1200" dirty="0">
                          <a:latin typeface="Bierstadt" panose="020B0004020202020204" pitchFamily="34" charset="0"/>
                        </a:rPr>
                        <a:t>Formazione per gli operatori del settore e del distretto</a:t>
                      </a:r>
                    </a:p>
                    <a:p>
                      <a:pPr marL="228600" indent="-228600">
                        <a:buAutoNum type="arabicPeriod"/>
                      </a:pPr>
                      <a:r>
                        <a:rPr lang="it-IT" sz="1200" dirty="0">
                          <a:latin typeface="Bierstadt" panose="020B0004020202020204" pitchFamily="34" charset="0"/>
                        </a:rPr>
                        <a:t>Formazione delle imprese</a:t>
                      </a:r>
                    </a:p>
                  </a:txBody>
                  <a:tcPr anchor="ctr"/>
                </a:tc>
                <a:extLst>
                  <a:ext uri="{0D108BD9-81ED-4DB2-BD59-A6C34878D82A}">
                    <a16:rowId xmlns:a16="http://schemas.microsoft.com/office/drawing/2014/main" val="3233903367"/>
                  </a:ext>
                </a:extLst>
              </a:tr>
              <a:tr h="719091">
                <a:tc>
                  <a:txBody>
                    <a:bodyPr/>
                    <a:lstStyle/>
                    <a:p>
                      <a:r>
                        <a:rPr lang="it-IT" sz="1200" b="0" dirty="0">
                          <a:latin typeface="Bierstadt" panose="020B0004020202020204" pitchFamily="34" charset="0"/>
                        </a:rPr>
                        <a:t>Filiere produttive sostenibili e innovative</a:t>
                      </a:r>
                    </a:p>
                  </a:txBody>
                  <a:tcPr anchor="ctr"/>
                </a:tc>
                <a:tc>
                  <a:txBody>
                    <a:bodyPr/>
                    <a:lstStyle/>
                    <a:p>
                      <a:pPr marL="228600" indent="-228600">
                        <a:buAutoNum type="arabicPeriod"/>
                      </a:pPr>
                      <a:r>
                        <a:rPr lang="it-IT" sz="1200" dirty="0">
                          <a:latin typeface="Bierstadt" panose="020B0004020202020204" pitchFamily="34" charset="0"/>
                        </a:rPr>
                        <a:t>Sostegno all’agricoltura e alla zootecnia di precisione nelle imprese del distretto o del partenariato di riferimento</a:t>
                      </a:r>
                    </a:p>
                    <a:p>
                      <a:pPr marL="228600" indent="-228600">
                        <a:buAutoNum type="arabicPeriod"/>
                      </a:pPr>
                      <a:r>
                        <a:rPr lang="it-IT" sz="1200" dirty="0">
                          <a:latin typeface="Bierstadt" panose="020B0004020202020204" pitchFamily="34" charset="0"/>
                        </a:rPr>
                        <a:t>Sostegno per interventi volti a creare strutture e infrastrutture collettive a servizio di progetti per la transizione verde e/o digitale</a:t>
                      </a:r>
                    </a:p>
                  </a:txBody>
                  <a:tcPr anchor="ctr"/>
                </a:tc>
                <a:extLst>
                  <a:ext uri="{0D108BD9-81ED-4DB2-BD59-A6C34878D82A}">
                    <a16:rowId xmlns:a16="http://schemas.microsoft.com/office/drawing/2014/main" val="4287464663"/>
                  </a:ext>
                </a:extLst>
              </a:tr>
              <a:tr h="974860">
                <a:tc>
                  <a:txBody>
                    <a:bodyPr/>
                    <a:lstStyle/>
                    <a:p>
                      <a:r>
                        <a:rPr lang="it-IT" sz="1200" dirty="0">
                          <a:latin typeface="Bierstadt" panose="020B0004020202020204" pitchFamily="34" charset="0"/>
                        </a:rPr>
                        <a:t>Sostegno per la creazione di marchi collettivi </a:t>
                      </a:r>
                    </a:p>
                  </a:txBody>
                  <a:tcPr anchor="ctr"/>
                </a:tc>
                <a:tc>
                  <a:txBody>
                    <a:bodyPr/>
                    <a:lstStyle/>
                    <a:p>
                      <a:pPr marL="228600" indent="-228600">
                        <a:buFont typeface="+mj-lt"/>
                        <a:buAutoNum type="arabicPeriod"/>
                      </a:pPr>
                      <a:r>
                        <a:rPr lang="it-IT" sz="1200" dirty="0">
                          <a:latin typeface="Bierstadt" panose="020B0004020202020204" pitchFamily="34" charset="0"/>
                        </a:rPr>
                        <a:t>Progettazione e definizione del marchio di sostenibilità e dei valori che si intendono comunicare</a:t>
                      </a:r>
                    </a:p>
                    <a:p>
                      <a:pPr marL="228600" indent="-228600">
                        <a:buFont typeface="+mj-lt"/>
                        <a:buAutoNum type="arabicPeriod"/>
                      </a:pPr>
                      <a:r>
                        <a:rPr lang="it-IT" sz="1200" dirty="0">
                          <a:latin typeface="Bierstadt" panose="020B0004020202020204" pitchFamily="34" charset="0"/>
                        </a:rPr>
                        <a:t>Definizione dei disciplinari per l’utilizzo del marchio che descriva le caratteristiche per l’utilizzo, le modalità con cui viene valutata l’impresa per utilizzare il marchio, ecc.</a:t>
                      </a:r>
                    </a:p>
                    <a:p>
                      <a:pPr marL="228600" indent="-228600">
                        <a:buFont typeface="+mj-lt"/>
                        <a:buAutoNum type="arabicPeriod"/>
                      </a:pPr>
                      <a:r>
                        <a:rPr lang="it-IT" sz="1200" dirty="0">
                          <a:latin typeface="Bierstadt" panose="020B0004020202020204" pitchFamily="34" charset="0"/>
                        </a:rPr>
                        <a:t>Copertura costi adozione del marchio da parte dell’azienda, compresi gli interventi necessari per l’adeguamento agli indici di sostenibilità previsti</a:t>
                      </a:r>
                    </a:p>
                    <a:p>
                      <a:pPr marL="228600" indent="-228600">
                        <a:buFont typeface="+mj-lt"/>
                        <a:buAutoNum type="arabicPeriod"/>
                      </a:pPr>
                      <a:r>
                        <a:rPr lang="it-IT" sz="1200" dirty="0">
                          <a:latin typeface="Bierstadt" panose="020B0004020202020204" pitchFamily="34" charset="0"/>
                        </a:rPr>
                        <a:t>Sostegno a progetti di commercializzazione e promozione dei prodotti a marchio di sostenibilità</a:t>
                      </a:r>
                    </a:p>
                    <a:p>
                      <a:pPr marL="228600" indent="-228600">
                        <a:buFont typeface="+mj-lt"/>
                        <a:buAutoNum type="arabicPeriod"/>
                      </a:pPr>
                      <a:r>
                        <a:rPr lang="it-IT" sz="1200" dirty="0">
                          <a:latin typeface="Bierstadt" panose="020B0004020202020204" pitchFamily="34" charset="0"/>
                        </a:rPr>
                        <a:t>Promozione alla vendita al dettaglio e alla creazione di reti con la ristorazione collettiva dei prodotti a marchio sostenibile,</a:t>
                      </a:r>
                    </a:p>
                  </a:txBody>
                  <a:tcPr anchor="ctr"/>
                </a:tc>
                <a:extLst>
                  <a:ext uri="{0D108BD9-81ED-4DB2-BD59-A6C34878D82A}">
                    <a16:rowId xmlns:a16="http://schemas.microsoft.com/office/drawing/2014/main" val="715839602"/>
                  </a:ext>
                </a:extLst>
              </a:tr>
              <a:tr h="974860">
                <a:tc>
                  <a:txBody>
                    <a:bodyPr/>
                    <a:lstStyle/>
                    <a:p>
                      <a:r>
                        <a:rPr lang="it-IT" sz="1200" dirty="0">
                          <a:latin typeface="Bierstadt" panose="020B0004020202020204" pitchFamily="34" charset="0"/>
                        </a:rPr>
                        <a:t>Azioni a favore dei giovani nelle aree distrettuali</a:t>
                      </a:r>
                    </a:p>
                  </a:txBody>
                  <a:tcPr anchor="ctr"/>
                </a:tc>
                <a:tc>
                  <a:txBody>
                    <a:bodyPr/>
                    <a:lstStyle/>
                    <a:p>
                      <a:pPr marL="228600" indent="-228600">
                        <a:buFont typeface="+mj-lt"/>
                        <a:buAutoNum type="arabicPeriod"/>
                      </a:pPr>
                      <a:r>
                        <a:rPr lang="it-IT" sz="1200" dirty="0">
                          <a:latin typeface="Bierstadt" panose="020B0004020202020204" pitchFamily="34" charset="0"/>
                        </a:rPr>
                        <a:t>Hub di innovazione rurale</a:t>
                      </a:r>
                    </a:p>
                    <a:p>
                      <a:pPr marL="228600" indent="-228600">
                        <a:buFont typeface="+mj-lt"/>
                        <a:buAutoNum type="arabicPeriod"/>
                      </a:pPr>
                      <a:r>
                        <a:rPr lang="it-IT" sz="1200" dirty="0">
                          <a:latin typeface="Bierstadt" panose="020B0004020202020204" pitchFamily="34" charset="0"/>
                        </a:rPr>
                        <a:t>Banca della terra e servizi a favore dell’avvio delle imprese in chiave innovativa e sostenibile</a:t>
                      </a:r>
                    </a:p>
                    <a:p>
                      <a:pPr marL="228600" indent="-228600">
                        <a:buFont typeface="+mj-lt"/>
                        <a:buAutoNum type="arabicPeriod"/>
                      </a:pPr>
                      <a:r>
                        <a:rPr lang="it-IT" sz="1200" dirty="0">
                          <a:latin typeface="Bierstadt" panose="020B0004020202020204" pitchFamily="34" charset="0"/>
                        </a:rPr>
                        <a:t>Sostegno a giovani o cooperative/reti d’impresa</a:t>
                      </a:r>
                    </a:p>
                  </a:txBody>
                  <a:tcPr anchor="ctr"/>
                </a:tc>
                <a:extLst>
                  <a:ext uri="{0D108BD9-81ED-4DB2-BD59-A6C34878D82A}">
                    <a16:rowId xmlns:a16="http://schemas.microsoft.com/office/drawing/2014/main" val="3676761029"/>
                  </a:ext>
                </a:extLst>
              </a:tr>
              <a:tr h="974860">
                <a:tc>
                  <a:txBody>
                    <a:bodyPr/>
                    <a:lstStyle/>
                    <a:p>
                      <a:r>
                        <a:rPr lang="it-IT" sz="1200" dirty="0">
                          <a:latin typeface="Bierstadt" panose="020B0004020202020204" pitchFamily="34" charset="0"/>
                        </a:rPr>
                        <a:t>Accordi per i servizi ecosistemici dei distretti </a:t>
                      </a:r>
                    </a:p>
                  </a:txBody>
                  <a:tcPr anchor="ctr"/>
                </a:tc>
                <a:tc>
                  <a:txBody>
                    <a:bodyPr/>
                    <a:lstStyle/>
                    <a:p>
                      <a:pPr marL="228600" indent="-228600">
                        <a:buFont typeface="+mj-lt"/>
                        <a:buAutoNum type="arabicPeriod"/>
                      </a:pPr>
                      <a:r>
                        <a:rPr lang="it-IT" sz="1200" dirty="0">
                          <a:latin typeface="Bierstadt" panose="020B0004020202020204" pitchFamily="34" charset="0"/>
                        </a:rPr>
                        <a:t>Identificazione, mappatura e valutazione dei servizi ecosistemici</a:t>
                      </a:r>
                    </a:p>
                    <a:p>
                      <a:pPr marL="228600" indent="-228600">
                        <a:buFont typeface="+mj-lt"/>
                        <a:buAutoNum type="arabicPeriod"/>
                      </a:pPr>
                      <a:r>
                        <a:rPr lang="it-IT" sz="1200" dirty="0">
                          <a:latin typeface="Bierstadt" panose="020B0004020202020204" pitchFamily="34" charset="0"/>
                        </a:rPr>
                        <a:t>Animazione territoriale per la definizione di possibili accordi</a:t>
                      </a:r>
                    </a:p>
                    <a:p>
                      <a:pPr marL="228600" indent="-228600">
                        <a:buFont typeface="+mj-lt"/>
                        <a:buAutoNum type="arabicPeriod"/>
                      </a:pPr>
                      <a:r>
                        <a:rPr lang="it-IT" sz="1200" dirty="0">
                          <a:latin typeface="Bierstadt" panose="020B0004020202020204" pitchFamily="34" charset="0"/>
                        </a:rPr>
                        <a:t>Formulazione e sottoscrizione degli accordi</a:t>
                      </a:r>
                    </a:p>
                    <a:p>
                      <a:pPr marL="228600" indent="-228600">
                        <a:buFont typeface="+mj-lt"/>
                        <a:buAutoNum type="arabicPeriod"/>
                      </a:pPr>
                      <a:r>
                        <a:rPr lang="it-IT" sz="1200" dirty="0">
                          <a:latin typeface="Bierstadt" panose="020B0004020202020204" pitchFamily="34" charset="0"/>
                        </a:rPr>
                        <a:t>Collaborazioni pubblico-privato</a:t>
                      </a:r>
                    </a:p>
                  </a:txBody>
                  <a:tcPr anchor="ctr"/>
                </a:tc>
                <a:extLst>
                  <a:ext uri="{0D108BD9-81ED-4DB2-BD59-A6C34878D82A}">
                    <a16:rowId xmlns:a16="http://schemas.microsoft.com/office/drawing/2014/main" val="3888977297"/>
                  </a:ext>
                </a:extLst>
              </a:tr>
            </a:tbl>
          </a:graphicData>
        </a:graphic>
      </p:graphicFrame>
    </p:spTree>
    <p:extLst>
      <p:ext uri="{BB962C8B-B14F-4D97-AF65-F5344CB8AC3E}">
        <p14:creationId xmlns:p14="http://schemas.microsoft.com/office/powerpoint/2010/main" val="269764867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481943" y="420460"/>
            <a:ext cx="107288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22</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255215" y="242551"/>
            <a:ext cx="7761513" cy="1077218"/>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Correlazioni fra elementi dell’analisi SWOT, fabbisogni e azioni</a:t>
            </a:r>
          </a:p>
        </p:txBody>
      </p:sp>
      <p:sp>
        <p:nvSpPr>
          <p:cNvPr id="2" name="Rettangolo 1">
            <a:extLst>
              <a:ext uri="{FF2B5EF4-FFF2-40B4-BE49-F238E27FC236}">
                <a16:creationId xmlns:a16="http://schemas.microsoft.com/office/drawing/2014/main" id="{B41BAF67-663C-36AA-F547-F590220E82D5}"/>
              </a:ext>
            </a:extLst>
          </p:cNvPr>
          <p:cNvSpPr/>
          <p:nvPr/>
        </p:nvSpPr>
        <p:spPr>
          <a:xfrm>
            <a:off x="2481943" y="6119805"/>
            <a:ext cx="3614057" cy="738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279CE98F-EE2D-D717-12EF-532B433CA1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172" y="1343790"/>
            <a:ext cx="10570028" cy="5574388"/>
          </a:xfrm>
          <a:prstGeom prst="rect">
            <a:avLst/>
          </a:prstGeom>
          <a:noFill/>
          <a:ln>
            <a:noFill/>
          </a:ln>
        </p:spPr>
      </p:pic>
    </p:spTree>
    <p:extLst>
      <p:ext uri="{BB962C8B-B14F-4D97-AF65-F5344CB8AC3E}">
        <p14:creationId xmlns:p14="http://schemas.microsoft.com/office/powerpoint/2010/main" val="253670521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444F334-0964-9541-80F7-BC6EB668A606}"/>
              </a:ext>
            </a:extLst>
          </p:cNvPr>
          <p:cNvSpPr txBox="1"/>
          <p:nvPr/>
        </p:nvSpPr>
        <p:spPr>
          <a:xfrm>
            <a:off x="3268872" y="2425233"/>
            <a:ext cx="5654256" cy="1384995"/>
          </a:xfrm>
          <a:prstGeom prst="rect">
            <a:avLst/>
          </a:prstGeom>
          <a:noFill/>
        </p:spPr>
        <p:txBody>
          <a:bodyPr wrap="square" rtlCol="0">
            <a:spAutoFit/>
          </a:bodyPr>
          <a:lstStyle/>
          <a:p>
            <a:pPr algn="l">
              <a:lnSpc>
                <a:spcPct val="100000"/>
              </a:lnSpc>
            </a:pPr>
            <a:r>
              <a:rPr lang="it-IT" sz="2400" b="0" i="1" dirty="0">
                <a:solidFill>
                  <a:schemeClr val="tx1">
                    <a:lumMod val="85000"/>
                    <a:lumOff val="15000"/>
                  </a:schemeClr>
                </a:solidFill>
                <a:latin typeface="+mn-lt"/>
              </a:rPr>
              <a:t>Grazie per l’attenzione.</a:t>
            </a:r>
          </a:p>
          <a:p>
            <a:pPr algn="l">
              <a:lnSpc>
                <a:spcPct val="100000"/>
              </a:lnSpc>
            </a:pPr>
            <a:endParaRPr lang="it-IT" sz="2400" i="1" dirty="0">
              <a:solidFill>
                <a:schemeClr val="tx1">
                  <a:lumMod val="85000"/>
                  <a:lumOff val="15000"/>
                </a:schemeClr>
              </a:solidFill>
            </a:endParaRPr>
          </a:p>
          <a:p>
            <a:pPr algn="l">
              <a:lnSpc>
                <a:spcPct val="100000"/>
              </a:lnSpc>
            </a:pPr>
            <a:r>
              <a:rPr lang="it-IT" i="1" dirty="0">
                <a:solidFill>
                  <a:schemeClr val="tx1">
                    <a:lumMod val="85000"/>
                    <a:lumOff val="15000"/>
                  </a:schemeClr>
                </a:solidFill>
              </a:rPr>
              <a:t>Patrizia Borsotto, patrizia.borsotto@crea.gov.it</a:t>
            </a:r>
          </a:p>
          <a:p>
            <a:pPr algn="l">
              <a:lnSpc>
                <a:spcPct val="100000"/>
              </a:lnSpc>
            </a:pPr>
            <a:r>
              <a:rPr lang="it-IT" b="0" i="1" dirty="0">
                <a:solidFill>
                  <a:schemeClr val="tx1">
                    <a:lumMod val="85000"/>
                    <a:lumOff val="15000"/>
                  </a:schemeClr>
                </a:solidFill>
                <a:latin typeface="+mn-lt"/>
              </a:rPr>
              <a:t>Giampiero Mazzocchi, giampiero</a:t>
            </a:r>
            <a:r>
              <a:rPr lang="it-IT" i="1" dirty="0">
                <a:solidFill>
                  <a:schemeClr val="tx1">
                    <a:lumMod val="85000"/>
                    <a:lumOff val="15000"/>
                  </a:schemeClr>
                </a:solidFill>
              </a:rPr>
              <a:t>.mazzocchi@crea.gov.it</a:t>
            </a:r>
            <a:endParaRPr lang="it-IT" b="0" i="1" dirty="0">
              <a:solidFill>
                <a:schemeClr val="tx1">
                  <a:lumMod val="85000"/>
                  <a:lumOff val="15000"/>
                </a:schemeClr>
              </a:solidFill>
              <a:latin typeface="+mn-lt"/>
            </a:endParaRPr>
          </a:p>
        </p:txBody>
      </p:sp>
    </p:spTree>
    <p:extLst>
      <p:ext uri="{BB962C8B-B14F-4D97-AF65-F5344CB8AC3E}">
        <p14:creationId xmlns:p14="http://schemas.microsoft.com/office/powerpoint/2010/main" val="238498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A034617-AAC5-8241-A4DD-7BE5F5B3186D}"/>
              </a:ext>
            </a:extLst>
          </p:cNvPr>
          <p:cNvSpPr txBox="1"/>
          <p:nvPr/>
        </p:nvSpPr>
        <p:spPr>
          <a:xfrm>
            <a:off x="7629925" y="1766129"/>
            <a:ext cx="3905953" cy="2554545"/>
          </a:xfrm>
          <a:prstGeom prst="rect">
            <a:avLst/>
          </a:prstGeom>
          <a:noFill/>
        </p:spPr>
        <p:txBody>
          <a:bodyPr wrap="square" rtlCol="0">
            <a:spAutoFit/>
          </a:bodyPr>
          <a:lstStyle/>
          <a:p>
            <a:r>
              <a:rPr lang="it-IT" sz="2000" dirty="0">
                <a:effectLst/>
                <a:latin typeface="Bierstadt" panose="020B0004020202020204" pitchFamily="34" charset="0"/>
                <a:ea typeface="Times New Roman" panose="02020603050405020304" pitchFamily="18" charset="0"/>
              </a:rPr>
              <a:t>OBIETTIVO: guidare verso </a:t>
            </a:r>
            <a:r>
              <a:rPr lang="it-IT" sz="2000" b="1" dirty="0">
                <a:effectLst/>
                <a:latin typeface="Bierstadt" panose="020B0004020202020204" pitchFamily="34" charset="0"/>
                <a:ea typeface="Times New Roman" panose="02020603050405020304" pitchFamily="18" charset="0"/>
              </a:rPr>
              <a:t>un sistema alimentare </a:t>
            </a:r>
            <a:r>
              <a:rPr lang="it-IT" sz="2000" dirty="0">
                <a:effectLst/>
                <a:latin typeface="Bierstadt" panose="020B0004020202020204" pitchFamily="34" charset="0"/>
                <a:ea typeface="Times New Roman" panose="02020603050405020304" pitchFamily="18" charset="0"/>
              </a:rPr>
              <a:t>equo, sano e rispettoso dell’ambiente, si tratta di una </a:t>
            </a:r>
            <a:r>
              <a:rPr lang="it-IT" sz="2000" b="1" dirty="0">
                <a:effectLst/>
                <a:latin typeface="Bierstadt" panose="020B0004020202020204" pitchFamily="34" charset="0"/>
                <a:ea typeface="Times New Roman" panose="02020603050405020304" pitchFamily="18" charset="0"/>
              </a:rPr>
              <a:t>politica</a:t>
            </a:r>
            <a:r>
              <a:rPr lang="it-IT" sz="2000" dirty="0">
                <a:effectLst/>
                <a:latin typeface="Bierstadt" panose="020B0004020202020204" pitchFamily="34" charset="0"/>
                <a:ea typeface="Times New Roman" panose="02020603050405020304" pitchFamily="18" charset="0"/>
              </a:rPr>
              <a:t> alimentare che propone misure e obiettivi che </a:t>
            </a:r>
            <a:r>
              <a:rPr lang="it-IT" sz="2000" b="1" dirty="0">
                <a:effectLst/>
                <a:latin typeface="Bierstadt" panose="020B0004020202020204" pitchFamily="34" charset="0"/>
                <a:ea typeface="Times New Roman" panose="02020603050405020304" pitchFamily="18" charset="0"/>
              </a:rPr>
              <a:t>coinvolgono l’intera filiera alimentare</a:t>
            </a:r>
            <a:r>
              <a:rPr lang="it-IT" sz="2000" dirty="0">
                <a:effectLst/>
                <a:latin typeface="Bierstadt" panose="020B0004020202020204" pitchFamily="34" charset="0"/>
                <a:ea typeface="Times New Roman" panose="02020603050405020304" pitchFamily="18" charset="0"/>
              </a:rPr>
              <a:t>, dalla produzione al consumo</a:t>
            </a:r>
            <a:endParaRPr lang="it-IT" sz="2000" dirty="0">
              <a:latin typeface="Bierstadt" panose="020B0004020202020204" pitchFamily="34" charset="0"/>
            </a:endParaRPr>
          </a:p>
        </p:txBody>
      </p:sp>
      <p:sp>
        <p:nvSpPr>
          <p:cNvPr id="5" name="CasellaDiTesto 4">
            <a:extLst>
              <a:ext uri="{FF2B5EF4-FFF2-40B4-BE49-F238E27FC236}">
                <a16:creationId xmlns:a16="http://schemas.microsoft.com/office/drawing/2014/main" id="{2E225BA7-ED8F-B840-8E7E-99106BE9DA4F}"/>
              </a:ext>
            </a:extLst>
          </p:cNvPr>
          <p:cNvSpPr txBox="1"/>
          <p:nvPr/>
        </p:nvSpPr>
        <p:spPr>
          <a:xfrm>
            <a:off x="4578679" y="720567"/>
            <a:ext cx="6957199" cy="584775"/>
          </a:xfrm>
          <a:prstGeom prst="rect">
            <a:avLst/>
          </a:prstGeom>
          <a:noFill/>
        </p:spPr>
        <p:txBody>
          <a:bodyPr wrap="square" rtlCol="0">
            <a:spAutoFit/>
          </a:bodyPr>
          <a:lstStyle/>
          <a:p>
            <a:pPr algn="l"/>
            <a:r>
              <a:rPr lang="it-IT" sz="3200" b="1" dirty="0">
                <a:solidFill>
                  <a:srgbClr val="104C19"/>
                </a:solidFill>
                <a:latin typeface="Century Gothic" panose="020B0502020202020204" pitchFamily="34" charset="0"/>
                <a:cs typeface="Arial Narrow" panose="020B0604020202020204" pitchFamily="34" charset="0"/>
              </a:rPr>
              <a:t>STRATEGIA FARM TO FORK</a:t>
            </a:r>
          </a:p>
        </p:txBody>
      </p:sp>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2</a:t>
            </a:r>
          </a:p>
        </p:txBody>
      </p:sp>
      <p:pic>
        <p:nvPicPr>
          <p:cNvPr id="2" name="Picture 2">
            <a:extLst>
              <a:ext uri="{FF2B5EF4-FFF2-40B4-BE49-F238E27FC236}">
                <a16:creationId xmlns:a16="http://schemas.microsoft.com/office/drawing/2014/main" id="{1D7E0F19-D701-D55F-4330-EBD9593F2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563" y="1493744"/>
            <a:ext cx="2958833" cy="2964624"/>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 name="Picture 4" descr="BiokW – Valorizzazione Energetica e Ambientale delle Biomasse">
            <a:extLst>
              <a:ext uri="{FF2B5EF4-FFF2-40B4-BE49-F238E27FC236}">
                <a16:creationId xmlns:a16="http://schemas.microsoft.com/office/drawing/2014/main" id="{61866A64-5AF2-CE1E-E82A-AAF9A67A6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366" y="4718486"/>
            <a:ext cx="6435029" cy="203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0184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E225BA7-ED8F-B840-8E7E-99106BE9DA4F}"/>
              </a:ext>
            </a:extLst>
          </p:cNvPr>
          <p:cNvSpPr txBox="1"/>
          <p:nvPr/>
        </p:nvSpPr>
        <p:spPr>
          <a:xfrm>
            <a:off x="4578679" y="720567"/>
            <a:ext cx="6957199" cy="584775"/>
          </a:xfrm>
          <a:prstGeom prst="rect">
            <a:avLst/>
          </a:prstGeom>
          <a:noFill/>
        </p:spPr>
        <p:txBody>
          <a:bodyPr wrap="square" rtlCol="0">
            <a:spAutoFit/>
          </a:bodyPr>
          <a:lstStyle/>
          <a:p>
            <a:pPr algn="l"/>
            <a:r>
              <a:rPr lang="it-IT" sz="3200" b="1" dirty="0">
                <a:solidFill>
                  <a:srgbClr val="104C19"/>
                </a:solidFill>
                <a:latin typeface="Century Gothic" panose="020B0502020202020204" pitchFamily="34" charset="0"/>
                <a:cs typeface="Arial Narrow" panose="020B0604020202020204" pitchFamily="34" charset="0"/>
              </a:rPr>
              <a:t>Obiettivi PAC</a:t>
            </a:r>
          </a:p>
        </p:txBody>
      </p:sp>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3</a:t>
            </a:r>
          </a:p>
        </p:txBody>
      </p:sp>
      <p:pic>
        <p:nvPicPr>
          <p:cNvPr id="4" name="Picture 2" descr="Visualizza immagine di origine">
            <a:extLst>
              <a:ext uri="{FF2B5EF4-FFF2-40B4-BE49-F238E27FC236}">
                <a16:creationId xmlns:a16="http://schemas.microsoft.com/office/drawing/2014/main" id="{7ED73A58-9D96-8711-8932-061437F02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201" y="1331108"/>
            <a:ext cx="5681677" cy="426125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2ECC2FB5-D53A-7AAC-D8B3-A2CA6BF182BD}"/>
              </a:ext>
            </a:extLst>
          </p:cNvPr>
          <p:cNvPicPr>
            <a:picLocks noChangeAspect="1"/>
          </p:cNvPicPr>
          <p:nvPr/>
        </p:nvPicPr>
        <p:blipFill>
          <a:blip r:embed="rId3"/>
          <a:stretch>
            <a:fillRect/>
          </a:stretch>
        </p:blipFill>
        <p:spPr>
          <a:xfrm>
            <a:off x="7069802" y="5573343"/>
            <a:ext cx="849484" cy="752220"/>
          </a:xfrm>
          <a:prstGeom prst="rect">
            <a:avLst/>
          </a:prstGeom>
        </p:spPr>
      </p:pic>
      <p:sp>
        <p:nvSpPr>
          <p:cNvPr id="7" name="CasellaDiTesto 6">
            <a:extLst>
              <a:ext uri="{FF2B5EF4-FFF2-40B4-BE49-F238E27FC236}">
                <a16:creationId xmlns:a16="http://schemas.microsoft.com/office/drawing/2014/main" id="{0916F35D-3957-5043-9F76-AA2BEFC355CC}"/>
              </a:ext>
            </a:extLst>
          </p:cNvPr>
          <p:cNvSpPr txBox="1"/>
          <p:nvPr/>
        </p:nvSpPr>
        <p:spPr>
          <a:xfrm>
            <a:off x="7919286" y="5768101"/>
            <a:ext cx="3820090" cy="369332"/>
          </a:xfrm>
          <a:prstGeom prst="rect">
            <a:avLst/>
          </a:prstGeom>
          <a:noFill/>
        </p:spPr>
        <p:txBody>
          <a:bodyPr wrap="square" rtlCol="0">
            <a:spAutoFit/>
          </a:bodyPr>
          <a:lstStyle/>
          <a:p>
            <a:r>
              <a:rPr lang="it-IT" b="1" dirty="0">
                <a:latin typeface="Bierstadt" panose="020B0004020202020204" pitchFamily="34" charset="0"/>
              </a:rPr>
              <a:t>CONOSCENZA E INNOVAZIONE</a:t>
            </a:r>
          </a:p>
        </p:txBody>
      </p:sp>
      <p:sp>
        <p:nvSpPr>
          <p:cNvPr id="9" name="Rettangolo 8">
            <a:extLst>
              <a:ext uri="{FF2B5EF4-FFF2-40B4-BE49-F238E27FC236}">
                <a16:creationId xmlns:a16="http://schemas.microsoft.com/office/drawing/2014/main" id="{6F0A74C0-578B-F672-AA80-D8D946C252B8}"/>
              </a:ext>
            </a:extLst>
          </p:cNvPr>
          <p:cNvSpPr>
            <a:spLocks noChangeArrowheads="1"/>
          </p:cNvSpPr>
          <p:nvPr/>
        </p:nvSpPr>
        <p:spPr bwMode="auto">
          <a:xfrm>
            <a:off x="2601249" y="1627215"/>
            <a:ext cx="2520950" cy="3516347"/>
          </a:xfrm>
          <a:prstGeom prst="rect">
            <a:avLst/>
          </a:prstGeom>
          <a:noFill/>
          <a:ln>
            <a:noFill/>
          </a:ln>
        </p:spPr>
        <p:txBody>
          <a:bodyPr lIns="68580" tIns="34290" rIns="68580" bIns="34290">
            <a:spAutoFit/>
          </a:bodyPr>
          <a:ls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marL="257175" indent="-257175">
              <a:spcBef>
                <a:spcPct val="0"/>
              </a:spcBef>
              <a:buFontTx/>
              <a:buAutoNum type="arabicParenR"/>
              <a:defRPr/>
            </a:pPr>
            <a:r>
              <a:rPr lang="it-IT" altLang="it-IT" sz="1600" b="1" dirty="0">
                <a:solidFill>
                  <a:schemeClr val="tx2"/>
                </a:solidFill>
                <a:latin typeface="Bierstadt" panose="020B0004020202020204" pitchFamily="34" charset="0"/>
                <a:ea typeface="ＭＳ Ｐゴシック"/>
                <a:cs typeface="Arial"/>
              </a:rPr>
              <a:t>Promuovere un settore agricolo intelligente, resiliente e diversificato </a:t>
            </a:r>
            <a:endParaRPr lang="it-IT" altLang="it-IT" sz="1600" b="1" dirty="0">
              <a:solidFill>
                <a:schemeClr val="tx2"/>
              </a:solidFill>
              <a:latin typeface="Bierstadt" panose="020B0004020202020204" pitchFamily="34" charset="0"/>
              <a:cs typeface="Arial" panose="020B0604020202020204" pitchFamily="34" charset="0"/>
            </a:endParaRPr>
          </a:p>
          <a:p>
            <a:pPr marL="203359">
              <a:spcBef>
                <a:spcPct val="0"/>
              </a:spcBef>
              <a:buFont typeface="Arial" panose="020B0604020202020204" pitchFamily="34" charset="0"/>
              <a:buNone/>
              <a:defRPr/>
            </a:pPr>
            <a:r>
              <a:rPr lang="it-IT" altLang="it-IT" sz="1600" b="1" dirty="0">
                <a:solidFill>
                  <a:schemeClr val="tx2"/>
                </a:solidFill>
                <a:latin typeface="Bierstadt" panose="020B0004020202020204" pitchFamily="34" charset="0"/>
                <a:ea typeface="ＭＳ Ｐゴシック"/>
                <a:cs typeface="Arial"/>
              </a:rPr>
              <a:t>che garantisca la </a:t>
            </a:r>
            <a:r>
              <a:rPr lang="it-IT" altLang="it-IT" sz="1600" b="1" u="sng" dirty="0">
                <a:solidFill>
                  <a:schemeClr val="tx2"/>
                </a:solidFill>
                <a:latin typeface="Bierstadt" panose="020B0004020202020204" pitchFamily="34" charset="0"/>
                <a:ea typeface="ＭＳ Ｐゴシック"/>
                <a:cs typeface="Arial"/>
              </a:rPr>
              <a:t>sicurezza alimentare</a:t>
            </a:r>
          </a:p>
          <a:p>
            <a:pPr eaLnBrk="1" hangingPunct="1">
              <a:spcBef>
                <a:spcPct val="0"/>
              </a:spcBef>
              <a:buFontTx/>
              <a:buNone/>
              <a:defRPr/>
            </a:pPr>
            <a:endParaRPr lang="it-IT" altLang="it-IT" sz="1600" b="1" dirty="0">
              <a:solidFill>
                <a:schemeClr val="tx2"/>
              </a:solidFill>
              <a:latin typeface="Bierstadt" panose="020B0004020202020204" pitchFamily="34" charset="0"/>
              <a:cs typeface="Arial" panose="020B0604020202020204" pitchFamily="34" charset="0"/>
            </a:endParaRPr>
          </a:p>
          <a:p>
            <a:pPr marL="203359" indent="-203359">
              <a:spcBef>
                <a:spcPct val="0"/>
              </a:spcBef>
              <a:buFont typeface="Arial" panose="020B0604020202020204" pitchFamily="34" charset="0"/>
              <a:buNone/>
              <a:defRPr/>
            </a:pPr>
            <a:r>
              <a:rPr lang="it-IT" altLang="it-IT" sz="1600" b="1" dirty="0">
                <a:solidFill>
                  <a:schemeClr val="tx2"/>
                </a:solidFill>
                <a:latin typeface="Bierstadt" panose="020B0004020202020204" pitchFamily="34" charset="0"/>
                <a:ea typeface="ＭＳ Ｐゴシック"/>
                <a:cs typeface="Arial"/>
              </a:rPr>
              <a:t>2) Rafforzare la tutela dell’</a:t>
            </a:r>
            <a:r>
              <a:rPr lang="it-IT" altLang="it-IT" sz="1600" b="1" u="sng" dirty="0">
                <a:solidFill>
                  <a:schemeClr val="tx2"/>
                </a:solidFill>
                <a:latin typeface="Bierstadt" panose="020B0004020202020204" pitchFamily="34" charset="0"/>
                <a:ea typeface="ＭＳ Ｐゴシック"/>
                <a:cs typeface="Arial"/>
              </a:rPr>
              <a:t>ambiente</a:t>
            </a:r>
            <a:r>
              <a:rPr lang="it-IT" altLang="it-IT" sz="1600" b="1" dirty="0">
                <a:solidFill>
                  <a:schemeClr val="tx2"/>
                </a:solidFill>
                <a:latin typeface="Bierstadt" panose="020B0004020202020204" pitchFamily="34" charset="0"/>
                <a:ea typeface="ＭＳ Ｐゴシック"/>
                <a:cs typeface="Arial"/>
              </a:rPr>
              <a:t> e l’azione per il clima…. </a:t>
            </a:r>
            <a:endParaRPr lang="it-IT" altLang="it-IT" sz="1600" b="1" dirty="0">
              <a:solidFill>
                <a:schemeClr val="tx2"/>
              </a:solidFill>
              <a:latin typeface="Bierstadt" panose="020B0004020202020204" pitchFamily="34" charset="0"/>
              <a:cs typeface="Arial" panose="020B0604020202020204" pitchFamily="34" charset="0"/>
            </a:endParaRPr>
          </a:p>
          <a:p>
            <a:pPr eaLnBrk="1" hangingPunct="1">
              <a:spcBef>
                <a:spcPct val="0"/>
              </a:spcBef>
              <a:buFontTx/>
              <a:buNone/>
              <a:defRPr/>
            </a:pPr>
            <a:endParaRPr lang="it-IT" altLang="it-IT" sz="1600" b="1" dirty="0">
              <a:solidFill>
                <a:schemeClr val="tx2"/>
              </a:solidFill>
              <a:latin typeface="Bierstadt" panose="020B0004020202020204" pitchFamily="34" charset="0"/>
              <a:cs typeface="Arial" panose="020B0604020202020204" pitchFamily="34" charset="0"/>
            </a:endParaRPr>
          </a:p>
          <a:p>
            <a:pPr marL="203359" indent="-203359">
              <a:spcBef>
                <a:spcPct val="0"/>
              </a:spcBef>
              <a:buFont typeface="Arial" panose="020B0604020202020204" pitchFamily="34" charset="0"/>
              <a:buNone/>
              <a:defRPr/>
            </a:pPr>
            <a:r>
              <a:rPr lang="it-IT" altLang="it-IT" sz="1600" b="1" dirty="0">
                <a:solidFill>
                  <a:schemeClr val="tx2"/>
                </a:solidFill>
                <a:latin typeface="Bierstadt" panose="020B0004020202020204" pitchFamily="34" charset="0"/>
                <a:ea typeface="ＭＳ Ｐゴシック"/>
                <a:cs typeface="Arial"/>
              </a:rPr>
              <a:t>3) Rafforzare il tessuto </a:t>
            </a:r>
            <a:r>
              <a:rPr lang="it-IT" altLang="it-IT" sz="1600" b="1" u="sng" dirty="0">
                <a:solidFill>
                  <a:schemeClr val="tx2"/>
                </a:solidFill>
                <a:latin typeface="Bierstadt" panose="020B0004020202020204" pitchFamily="34" charset="0"/>
                <a:ea typeface="ＭＳ Ｐゴシック"/>
                <a:cs typeface="Arial"/>
              </a:rPr>
              <a:t>socioeconomico</a:t>
            </a:r>
            <a:r>
              <a:rPr lang="it-IT" altLang="it-IT" sz="1600" b="1" dirty="0">
                <a:solidFill>
                  <a:schemeClr val="tx2"/>
                </a:solidFill>
                <a:latin typeface="Bierstadt" panose="020B0004020202020204" pitchFamily="34" charset="0"/>
                <a:ea typeface="ＭＳ Ｐゴシック"/>
                <a:cs typeface="Arial"/>
              </a:rPr>
              <a:t> delle </a:t>
            </a:r>
            <a:endParaRPr lang="it-IT" altLang="it-IT" sz="1600" b="1" dirty="0">
              <a:solidFill>
                <a:schemeClr val="tx2"/>
              </a:solidFill>
              <a:latin typeface="Bierstadt" panose="020B0004020202020204" pitchFamily="34" charset="0"/>
              <a:cs typeface="Arial" panose="020B0604020202020204" pitchFamily="34" charset="0"/>
            </a:endParaRPr>
          </a:p>
          <a:p>
            <a:pPr marL="203359" indent="-203359">
              <a:spcBef>
                <a:spcPct val="0"/>
              </a:spcBef>
              <a:buFont typeface="Arial" panose="020B0604020202020204" pitchFamily="34" charset="0"/>
              <a:buNone/>
              <a:defRPr/>
            </a:pPr>
            <a:r>
              <a:rPr lang="it-IT" altLang="it-IT" sz="1600" b="1" dirty="0">
                <a:solidFill>
                  <a:schemeClr val="tx2"/>
                </a:solidFill>
                <a:latin typeface="Bierstadt" panose="020B0004020202020204" pitchFamily="34" charset="0"/>
                <a:cs typeface="Arial" panose="020B0604020202020204" pitchFamily="34" charset="0"/>
              </a:rPr>
              <a:t>    aree rurali </a:t>
            </a:r>
          </a:p>
        </p:txBody>
      </p:sp>
    </p:spTree>
    <p:extLst>
      <p:ext uri="{BB962C8B-B14F-4D97-AF65-F5344CB8AC3E}">
        <p14:creationId xmlns:p14="http://schemas.microsoft.com/office/powerpoint/2010/main" val="288815313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E225BA7-ED8F-B840-8E7E-99106BE9DA4F}"/>
              </a:ext>
            </a:extLst>
          </p:cNvPr>
          <p:cNvSpPr txBox="1"/>
          <p:nvPr/>
        </p:nvSpPr>
        <p:spPr>
          <a:xfrm>
            <a:off x="4430487" y="416526"/>
            <a:ext cx="7402284"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PIANO STRATEGICO PAC 2023 - 2027</a:t>
            </a:r>
          </a:p>
        </p:txBody>
      </p:sp>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4</a:t>
            </a:r>
          </a:p>
        </p:txBody>
      </p:sp>
      <p:pic>
        <p:nvPicPr>
          <p:cNvPr id="9" name="Immagine 8">
            <a:extLst>
              <a:ext uri="{FF2B5EF4-FFF2-40B4-BE49-F238E27FC236}">
                <a16:creationId xmlns:a16="http://schemas.microsoft.com/office/drawing/2014/main" id="{8B7CEF7E-9818-9C4A-C6B9-72AB356B0635}"/>
              </a:ext>
            </a:extLst>
          </p:cNvPr>
          <p:cNvPicPr>
            <a:picLocks noChangeAspect="1"/>
          </p:cNvPicPr>
          <p:nvPr/>
        </p:nvPicPr>
        <p:blipFill>
          <a:blip r:embed="rId2"/>
          <a:stretch>
            <a:fillRect/>
          </a:stretch>
        </p:blipFill>
        <p:spPr>
          <a:xfrm>
            <a:off x="272566" y="1954104"/>
            <a:ext cx="2298555" cy="3188509"/>
          </a:xfrm>
          <a:prstGeom prst="rect">
            <a:avLst/>
          </a:prstGeom>
        </p:spPr>
      </p:pic>
      <p:sp>
        <p:nvSpPr>
          <p:cNvPr id="10" name="CasellaDiTesto 9">
            <a:extLst>
              <a:ext uri="{FF2B5EF4-FFF2-40B4-BE49-F238E27FC236}">
                <a16:creationId xmlns:a16="http://schemas.microsoft.com/office/drawing/2014/main" id="{9F5B4B4F-A9E7-27EC-4688-EFAB7816CC84}"/>
              </a:ext>
            </a:extLst>
          </p:cNvPr>
          <p:cNvSpPr txBox="1"/>
          <p:nvPr/>
        </p:nvSpPr>
        <p:spPr>
          <a:xfrm>
            <a:off x="2854302" y="1369138"/>
            <a:ext cx="9065131" cy="255454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it-IT" sz="2000" i="1" dirty="0">
                <a:effectLst/>
                <a:latin typeface="Bierstadt" panose="020B0004020202020204" pitchFamily="34" charset="0"/>
                <a:ea typeface="Times New Roman" panose="02020603050405020304" pitchFamily="18" charset="0"/>
              </a:rPr>
              <a:t>Esigenza 1.6 [strategica] “Promuovere i processi di integrazione e aggregazione delle imprese e dell'offerta” </a:t>
            </a:r>
            <a:r>
              <a:rPr lang="it-IT" sz="2000" dirty="0">
                <a:effectLst/>
                <a:latin typeface="Bierstadt" panose="020B0004020202020204" pitchFamily="34" charset="0"/>
                <a:ea typeface="Times New Roman" panose="02020603050405020304" pitchFamily="18" charset="0"/>
              </a:rPr>
              <a:t>che favorisce la creazione di reti, l’innovazione organizzativa e relazioni contrattuali eque. </a:t>
            </a:r>
          </a:p>
          <a:p>
            <a:endParaRPr lang="it-IT" sz="2000" dirty="0">
              <a:latin typeface="Bierstadt" panose="020B0004020202020204" pitchFamily="34" charset="0"/>
            </a:endParaRPr>
          </a:p>
          <a:p>
            <a:r>
              <a:rPr lang="it-IT" sz="2000" i="1" dirty="0">
                <a:effectLst/>
                <a:latin typeface="Bierstadt" panose="020B0004020202020204" pitchFamily="34" charset="0"/>
                <a:ea typeface="Times New Roman" panose="02020603050405020304" pitchFamily="18" charset="0"/>
              </a:rPr>
              <a:t>Esigenza 2.4 [complementare]</a:t>
            </a:r>
            <a:r>
              <a:rPr lang="it-IT" sz="2000" dirty="0">
                <a:effectLst/>
                <a:latin typeface="Bierstadt" panose="020B0004020202020204" pitchFamily="34" charset="0"/>
                <a:ea typeface="Times New Roman" panose="02020603050405020304" pitchFamily="18" charset="0"/>
              </a:rPr>
              <a:t> </a:t>
            </a:r>
            <a:r>
              <a:rPr lang="it-IT" sz="2000" i="1" dirty="0">
                <a:effectLst/>
                <a:latin typeface="Bierstadt" panose="020B0004020202020204" pitchFamily="34" charset="0"/>
                <a:ea typeface="Times New Roman" panose="02020603050405020304" pitchFamily="18" charset="0"/>
              </a:rPr>
              <a:t>“Implementare piani ed azioni volti ad aumentare la resilienza”</a:t>
            </a:r>
            <a:r>
              <a:rPr lang="it-IT" sz="2000" dirty="0">
                <a:effectLst/>
                <a:latin typeface="Bierstadt" panose="020B0004020202020204" pitchFamily="34" charset="0"/>
                <a:ea typeface="Times New Roman" panose="02020603050405020304" pitchFamily="18" charset="0"/>
              </a:rPr>
              <a:t>, volta a favorire l'adattamento ai cambiamenti climatici e a potenziare l'erogazione di servizi ecosistemici nel settore agricolo e forestale, anche in forma collettiva</a:t>
            </a:r>
            <a:endParaRPr lang="it-IT" sz="2000" dirty="0">
              <a:latin typeface="Bierstadt" panose="020B0004020202020204" pitchFamily="34" charset="0"/>
            </a:endParaRPr>
          </a:p>
        </p:txBody>
      </p:sp>
      <p:graphicFrame>
        <p:nvGraphicFramePr>
          <p:cNvPr id="14" name="CasellaDiTesto 6">
            <a:extLst>
              <a:ext uri="{FF2B5EF4-FFF2-40B4-BE49-F238E27FC236}">
                <a16:creationId xmlns:a16="http://schemas.microsoft.com/office/drawing/2014/main" id="{1B784023-8EA8-FA3B-E56E-2E136097D68B}"/>
              </a:ext>
            </a:extLst>
          </p:cNvPr>
          <p:cNvGraphicFramePr/>
          <p:nvPr>
            <p:extLst>
              <p:ext uri="{D42A27DB-BD31-4B8C-83A1-F6EECF244321}">
                <p14:modId xmlns:p14="http://schemas.microsoft.com/office/powerpoint/2010/main" val="2521097079"/>
              </p:ext>
            </p:extLst>
          </p:nvPr>
        </p:nvGraphicFramePr>
        <p:xfrm>
          <a:off x="3090993" y="4019228"/>
          <a:ext cx="8110958" cy="2246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23281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E225BA7-ED8F-B840-8E7E-99106BE9DA4F}"/>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TERRITORIALE PSP 2023 - 2027</a:t>
            </a:r>
          </a:p>
        </p:txBody>
      </p:sp>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5</a:t>
            </a:r>
          </a:p>
        </p:txBody>
      </p:sp>
      <p:sp>
        <p:nvSpPr>
          <p:cNvPr id="10" name="CasellaDiTesto 9">
            <a:extLst>
              <a:ext uri="{FF2B5EF4-FFF2-40B4-BE49-F238E27FC236}">
                <a16:creationId xmlns:a16="http://schemas.microsoft.com/office/drawing/2014/main" id="{9F5B4B4F-A9E7-27EC-4688-EFAB7816CC84}"/>
              </a:ext>
            </a:extLst>
          </p:cNvPr>
          <p:cNvSpPr txBox="1"/>
          <p:nvPr/>
        </p:nvSpPr>
        <p:spPr>
          <a:xfrm>
            <a:off x="2320903" y="1329173"/>
            <a:ext cx="9608740" cy="193899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it-IT" sz="2000" i="1" dirty="0">
                <a:effectLst/>
                <a:latin typeface="Bierstadt" panose="020B0004020202020204" pitchFamily="34" charset="0"/>
                <a:ea typeface="Times New Roman" panose="02020603050405020304" pitchFamily="18" charset="0"/>
              </a:rPr>
              <a:t>La Politica territoriale, nell’accezione più moderna, abbraccia tutte quelle forme di azione collettiva che mirano al trattamento di problemi collettivi aventi come connotato specifico la dimensione territoriale (C. Solone, 2005).​</a:t>
            </a:r>
          </a:p>
          <a:p>
            <a:endParaRPr lang="it-IT" sz="2000" i="1" dirty="0">
              <a:effectLst/>
              <a:latin typeface="Bierstadt" panose="020B0004020202020204" pitchFamily="34" charset="0"/>
              <a:ea typeface="Times New Roman" panose="02020603050405020304" pitchFamily="18" charset="0"/>
            </a:endParaRPr>
          </a:p>
          <a:p>
            <a:r>
              <a:rPr lang="it-IT" sz="2000" i="1" dirty="0">
                <a:effectLst/>
                <a:latin typeface="Bierstadt" panose="020B0004020202020204" pitchFamily="34" charset="0"/>
                <a:ea typeface="Times New Roman" panose="02020603050405020304" pitchFamily="18" charset="0"/>
              </a:rPr>
              <a:t>Si tratta quindi di politiche/azioni in cui interagiscono gli attori istituzionali, economici e sociali presenti sul territorio.​​</a:t>
            </a:r>
          </a:p>
        </p:txBody>
      </p:sp>
      <p:sp>
        <p:nvSpPr>
          <p:cNvPr id="2" name="Rettangolo 1">
            <a:extLst>
              <a:ext uri="{FF2B5EF4-FFF2-40B4-BE49-F238E27FC236}">
                <a16:creationId xmlns:a16="http://schemas.microsoft.com/office/drawing/2014/main" id="{92C7F6AC-01D0-422B-F73F-8819841F1960}"/>
              </a:ext>
            </a:extLst>
          </p:cNvPr>
          <p:cNvSpPr/>
          <p:nvPr/>
        </p:nvSpPr>
        <p:spPr>
          <a:xfrm>
            <a:off x="6096000" y="3480621"/>
            <a:ext cx="5515610" cy="220060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indent="-457200" algn="just">
              <a:spcAft>
                <a:spcPts val="1000"/>
              </a:spcAft>
              <a:buFont typeface="Wingdings" panose="05000000000000000000" pitchFamily="2" charset="2"/>
              <a:buChar char="ü"/>
              <a:defRPr/>
            </a:pPr>
            <a:r>
              <a:rPr lang="it-IT" sz="1600" dirty="0">
                <a:latin typeface="Bierstadt" panose="020B0004020202020204" pitchFamily="34" charset="0"/>
              </a:rPr>
              <a:t>Quali aree?</a:t>
            </a:r>
          </a:p>
          <a:p>
            <a:pPr marL="457200" indent="-457200" algn="just">
              <a:spcAft>
                <a:spcPts val="1000"/>
              </a:spcAft>
              <a:buFont typeface="Wingdings" panose="05000000000000000000" pitchFamily="2" charset="2"/>
              <a:buChar char="ü"/>
              <a:defRPr/>
            </a:pPr>
            <a:r>
              <a:rPr lang="it-IT" sz="1600" dirty="0">
                <a:latin typeface="Bierstadt" panose="020B0004020202020204" pitchFamily="34" charset="0"/>
              </a:rPr>
              <a:t>un approccio basato sulla «diversità territoriale»</a:t>
            </a:r>
          </a:p>
          <a:p>
            <a:pPr marL="457200" indent="-457200" algn="just">
              <a:spcAft>
                <a:spcPts val="1000"/>
              </a:spcAft>
              <a:buFont typeface="Wingdings" panose="05000000000000000000" pitchFamily="2" charset="2"/>
              <a:buChar char="ü"/>
              <a:defRPr/>
            </a:pPr>
            <a:r>
              <a:rPr lang="it-IT" sz="1600" dirty="0">
                <a:latin typeface="Bierstadt" panose="020B0004020202020204" pitchFamily="34" charset="0"/>
              </a:rPr>
              <a:t>I territori «cambiano forma» seguendo le politiche (elemento dinamico nella definizione delle politiche di sviluppo)</a:t>
            </a:r>
          </a:p>
          <a:p>
            <a:pPr marL="457200" indent="-457200" algn="just">
              <a:spcAft>
                <a:spcPts val="1000"/>
              </a:spcAft>
              <a:buFont typeface="Wingdings" panose="05000000000000000000" pitchFamily="2" charset="2"/>
              <a:buChar char="ü"/>
              <a:defRPr/>
            </a:pPr>
            <a:r>
              <a:rPr lang="it-IT" sz="1600" dirty="0">
                <a:latin typeface="Bierstadt" panose="020B0004020202020204" pitchFamily="34" charset="0"/>
              </a:rPr>
              <a:t>La gestione degli interventi territoriali (Bottom up, partenariato pubblico - privato)</a:t>
            </a:r>
          </a:p>
        </p:txBody>
      </p:sp>
      <p:pic>
        <p:nvPicPr>
          <p:cNvPr id="3" name="Picture 2">
            <a:extLst>
              <a:ext uri="{FF2B5EF4-FFF2-40B4-BE49-F238E27FC236}">
                <a16:creationId xmlns:a16="http://schemas.microsoft.com/office/drawing/2014/main" id="{1F1A42E7-66CA-4AF6-8287-995E1C2EA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791" y="3589836"/>
            <a:ext cx="4562475"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DD9D86E-F70D-3822-6CFC-D4C9FBACF706}"/>
              </a:ext>
            </a:extLst>
          </p:cNvPr>
          <p:cNvSpPr txBox="1"/>
          <p:nvPr/>
        </p:nvSpPr>
        <p:spPr>
          <a:xfrm>
            <a:off x="5732207" y="6014961"/>
            <a:ext cx="6197436" cy="584775"/>
          </a:xfrm>
          <a:prstGeom prst="rect">
            <a:avLst/>
          </a:prstGeom>
          <a:solidFill>
            <a:schemeClr val="bg1"/>
          </a:solidFill>
        </p:spPr>
        <p:txBody>
          <a:bodyPr wrap="square">
            <a:spAutoFit/>
          </a:bodyPr>
          <a:lstStyle/>
          <a:p>
            <a:r>
              <a:rPr lang="it-IT" sz="1600" b="0" i="0" u="none" strike="noStrike" dirty="0">
                <a:solidFill>
                  <a:srgbClr val="000000"/>
                </a:solidFill>
                <a:effectLst/>
                <a:latin typeface="Bierstadt" panose="020B0004020202020204" pitchFamily="34" charset="0"/>
                <a:cs typeface="Times New Roman" panose="02020603050405020304" pitchFamily="18" charset="0"/>
              </a:rPr>
              <a:t>La PAC, così come le altre politiche comunitarie, segue un approccio territoriale</a:t>
            </a:r>
            <a:r>
              <a:rPr lang="it-IT" sz="1600" b="0" i="0" dirty="0">
                <a:solidFill>
                  <a:srgbClr val="000000"/>
                </a:solidFill>
                <a:effectLst/>
                <a:latin typeface="Bierstadt" panose="020B0004020202020204" pitchFamily="34" charset="0"/>
                <a:cs typeface="Times New Roman" panose="02020603050405020304" pitchFamily="18" charset="0"/>
              </a:rPr>
              <a:t>​</a:t>
            </a:r>
            <a:endParaRPr lang="it-IT" sz="1600" dirty="0">
              <a:latin typeface="Bierstadt"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3618148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6</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TERRITORIALE PSP 2023 - 2027</a:t>
            </a:r>
          </a:p>
        </p:txBody>
      </p:sp>
      <p:sp>
        <p:nvSpPr>
          <p:cNvPr id="9" name="CasellaDiTesto 1">
            <a:extLst>
              <a:ext uri="{FF2B5EF4-FFF2-40B4-BE49-F238E27FC236}">
                <a16:creationId xmlns:a16="http://schemas.microsoft.com/office/drawing/2014/main" id="{1C2FF5B1-AED5-5694-9668-0A4F0BB47F41}"/>
              </a:ext>
            </a:extLst>
          </p:cNvPr>
          <p:cNvSpPr txBox="1"/>
          <p:nvPr/>
        </p:nvSpPr>
        <p:spPr>
          <a:xfrm>
            <a:off x="2395715" y="1285106"/>
            <a:ext cx="5075817"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Times New Roman" panose="02020603050405020304" pitchFamily="18" charset="0"/>
                <a:cs typeface="Times New Roman" panose="02020603050405020304" pitchFamily="18" charset="0"/>
              </a:rPr>
              <a:t>Aree rurali funzionali all’applicazione della PAC </a:t>
            </a:r>
          </a:p>
        </p:txBody>
      </p:sp>
      <p:pic>
        <p:nvPicPr>
          <p:cNvPr id="13" name="Immagine 12">
            <a:extLst>
              <a:ext uri="{FF2B5EF4-FFF2-40B4-BE49-F238E27FC236}">
                <a16:creationId xmlns:a16="http://schemas.microsoft.com/office/drawing/2014/main" id="{D1E2AD70-DDF7-2F7D-432B-4D556E159D76}"/>
              </a:ext>
            </a:extLst>
          </p:cNvPr>
          <p:cNvPicPr>
            <a:picLocks noChangeAspect="1"/>
          </p:cNvPicPr>
          <p:nvPr/>
        </p:nvPicPr>
        <p:blipFill>
          <a:blip r:embed="rId2"/>
          <a:stretch>
            <a:fillRect/>
          </a:stretch>
        </p:blipFill>
        <p:spPr>
          <a:xfrm>
            <a:off x="7205068" y="1303914"/>
            <a:ext cx="3889651" cy="5498206"/>
          </a:xfrm>
          <a:prstGeom prst="rect">
            <a:avLst/>
          </a:prstGeom>
        </p:spPr>
      </p:pic>
      <p:pic>
        <p:nvPicPr>
          <p:cNvPr id="14" name="Picture 2" descr="C:\Users\milenav\Documents\Documenti Lavoro\FORMAZIONE\HENKE_multifunzionalità\AR2014luglio.jpg">
            <a:extLst>
              <a:ext uri="{FF2B5EF4-FFF2-40B4-BE49-F238E27FC236}">
                <a16:creationId xmlns:a16="http://schemas.microsoft.com/office/drawing/2014/main" id="{ADD5A400-4F7E-1455-1981-D09B1F301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9" t="13397" b="14780"/>
          <a:stretch/>
        </p:blipFill>
        <p:spPr bwMode="auto">
          <a:xfrm>
            <a:off x="775109" y="1880418"/>
            <a:ext cx="4569051" cy="497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3807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7</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TERRITORIALE PSP 2023 - 2027</a:t>
            </a:r>
          </a:p>
        </p:txBody>
      </p:sp>
      <p:pic>
        <p:nvPicPr>
          <p:cNvPr id="9" name="Immagine 8">
            <a:extLst>
              <a:ext uri="{FF2B5EF4-FFF2-40B4-BE49-F238E27FC236}">
                <a16:creationId xmlns:a16="http://schemas.microsoft.com/office/drawing/2014/main" id="{589A83DC-A983-4CC5-9A39-A8AAF8E713F3}"/>
              </a:ext>
            </a:extLst>
          </p:cNvPr>
          <p:cNvPicPr>
            <a:picLocks noChangeAspect="1"/>
          </p:cNvPicPr>
          <p:nvPr/>
        </p:nvPicPr>
        <p:blipFill>
          <a:blip r:embed="rId2"/>
          <a:stretch>
            <a:fillRect/>
          </a:stretch>
        </p:blipFill>
        <p:spPr>
          <a:xfrm>
            <a:off x="6569933" y="1378944"/>
            <a:ext cx="3780716" cy="5344221"/>
          </a:xfrm>
          <a:prstGeom prst="rect">
            <a:avLst/>
          </a:prstGeom>
        </p:spPr>
      </p:pic>
      <p:pic>
        <p:nvPicPr>
          <p:cNvPr id="12" name="Picture 3" descr="Immagine che contiene mappa, testo&#10;&#10;Descrizione generata automaticamente">
            <a:extLst>
              <a:ext uri="{FF2B5EF4-FFF2-40B4-BE49-F238E27FC236}">
                <a16:creationId xmlns:a16="http://schemas.microsoft.com/office/drawing/2014/main" id="{28CA93A7-E669-5061-A9BC-C8858F7DD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8" t="14722" r="2748" b="11666"/>
          <a:stretch/>
        </p:blipFill>
        <p:spPr bwMode="auto">
          <a:xfrm>
            <a:off x="1608114" y="2205454"/>
            <a:ext cx="4122126" cy="4652546"/>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3">
            <a:extLst>
              <a:ext uri="{FF2B5EF4-FFF2-40B4-BE49-F238E27FC236}">
                <a16:creationId xmlns:a16="http://schemas.microsoft.com/office/drawing/2014/main" id="{28082EC0-AA31-3C39-B57A-28C51F997A00}"/>
              </a:ext>
            </a:extLst>
          </p:cNvPr>
          <p:cNvSpPr txBox="1"/>
          <p:nvPr/>
        </p:nvSpPr>
        <p:spPr>
          <a:xfrm>
            <a:off x="3012871" y="1672251"/>
            <a:ext cx="2480013"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Times New Roman" panose="02020603050405020304" pitchFamily="18" charset="0"/>
                <a:cs typeface="Times New Roman" panose="02020603050405020304" pitchFamily="18" charset="0"/>
              </a:rPr>
              <a:t>Zone svantaggiate</a:t>
            </a:r>
          </a:p>
        </p:txBody>
      </p:sp>
    </p:spTree>
    <p:extLst>
      <p:ext uri="{BB962C8B-B14F-4D97-AF65-F5344CB8AC3E}">
        <p14:creationId xmlns:p14="http://schemas.microsoft.com/office/powerpoint/2010/main" val="407963789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E74BEF2-4550-6B4E-8313-91FA591D701E}"/>
              </a:ext>
            </a:extLst>
          </p:cNvPr>
          <p:cNvSpPr txBox="1"/>
          <p:nvPr/>
        </p:nvSpPr>
        <p:spPr>
          <a:xfrm>
            <a:off x="2854303" y="570414"/>
            <a:ext cx="700520" cy="923330"/>
          </a:xfrm>
          <a:prstGeom prst="rect">
            <a:avLst/>
          </a:prstGeom>
          <a:noFill/>
        </p:spPr>
        <p:txBody>
          <a:bodyPr wrap="square" rtlCol="0">
            <a:spAutoFit/>
          </a:bodyPr>
          <a:lstStyle/>
          <a:p>
            <a:pPr algn="ctr"/>
            <a:r>
              <a:rPr lang="it-IT" sz="5400" b="1" dirty="0">
                <a:solidFill>
                  <a:srgbClr val="108170"/>
                </a:solidFill>
                <a:latin typeface="Century Gothic" panose="020B0502020202020204" pitchFamily="34" charset="0"/>
              </a:rPr>
              <a:t>8</a:t>
            </a:r>
          </a:p>
        </p:txBody>
      </p:sp>
      <p:sp>
        <p:nvSpPr>
          <p:cNvPr id="6" name="Rettangolo 5">
            <a:extLst>
              <a:ext uri="{FF2B5EF4-FFF2-40B4-BE49-F238E27FC236}">
                <a16:creationId xmlns:a16="http://schemas.microsoft.com/office/drawing/2014/main" id="{124DCDAC-3E83-1895-41F5-F5B3BB88061C}"/>
              </a:ext>
            </a:extLst>
          </p:cNvPr>
          <p:cNvSpPr/>
          <p:nvPr/>
        </p:nvSpPr>
        <p:spPr>
          <a:xfrm>
            <a:off x="5833643" y="6119805"/>
            <a:ext cx="1285614" cy="47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B009052-9CC9-26D9-2003-3CF0232E4552}"/>
              </a:ext>
            </a:extLst>
          </p:cNvPr>
          <p:cNvSpPr txBox="1"/>
          <p:nvPr/>
        </p:nvSpPr>
        <p:spPr>
          <a:xfrm>
            <a:off x="4168130" y="657406"/>
            <a:ext cx="7761513" cy="584775"/>
          </a:xfrm>
          <a:prstGeom prst="rect">
            <a:avLst/>
          </a:prstGeom>
          <a:noFill/>
        </p:spPr>
        <p:txBody>
          <a:bodyPr wrap="square" rtlCol="0">
            <a:spAutoFit/>
          </a:bodyPr>
          <a:lstStyle/>
          <a:p>
            <a:r>
              <a:rPr lang="it-IT" sz="3200" b="1" dirty="0">
                <a:solidFill>
                  <a:srgbClr val="104C19"/>
                </a:solidFill>
                <a:latin typeface="Century Gothic" panose="020B0502020202020204" pitchFamily="34" charset="0"/>
              </a:rPr>
              <a:t>POLITICA TERRITORIALE PSP 2023 - 2027</a:t>
            </a:r>
          </a:p>
        </p:txBody>
      </p:sp>
      <p:pic>
        <p:nvPicPr>
          <p:cNvPr id="11" name="Immagine 10">
            <a:extLst>
              <a:ext uri="{FF2B5EF4-FFF2-40B4-BE49-F238E27FC236}">
                <a16:creationId xmlns:a16="http://schemas.microsoft.com/office/drawing/2014/main" id="{85C40B6F-FD1E-73AE-948B-92B019BAAB42}"/>
              </a:ext>
            </a:extLst>
          </p:cNvPr>
          <p:cNvPicPr>
            <a:picLocks noChangeAspect="1"/>
          </p:cNvPicPr>
          <p:nvPr/>
        </p:nvPicPr>
        <p:blipFill>
          <a:blip r:embed="rId2"/>
          <a:stretch>
            <a:fillRect/>
          </a:stretch>
        </p:blipFill>
        <p:spPr>
          <a:xfrm>
            <a:off x="7644121" y="1426430"/>
            <a:ext cx="3810460" cy="5386264"/>
          </a:xfrm>
          <a:prstGeom prst="rect">
            <a:avLst/>
          </a:prstGeom>
        </p:spPr>
      </p:pic>
      <p:pic>
        <p:nvPicPr>
          <p:cNvPr id="2" name="Picture 2">
            <a:extLst>
              <a:ext uri="{FF2B5EF4-FFF2-40B4-BE49-F238E27FC236}">
                <a16:creationId xmlns:a16="http://schemas.microsoft.com/office/drawing/2014/main" id="{0F7457E2-109A-2F15-02F4-785C25B7E1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9" t="16533" r="7368" b="10467"/>
          <a:stretch/>
        </p:blipFill>
        <p:spPr bwMode="auto">
          <a:xfrm>
            <a:off x="2099069" y="1893823"/>
            <a:ext cx="4138121" cy="482715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1">
            <a:extLst>
              <a:ext uri="{FF2B5EF4-FFF2-40B4-BE49-F238E27FC236}">
                <a16:creationId xmlns:a16="http://schemas.microsoft.com/office/drawing/2014/main" id="{0F14CA22-A69D-F203-0520-A17BF106E415}"/>
              </a:ext>
            </a:extLst>
          </p:cNvPr>
          <p:cNvSpPr txBox="1"/>
          <p:nvPr/>
        </p:nvSpPr>
        <p:spPr>
          <a:xfrm>
            <a:off x="3065171" y="1493713"/>
            <a:ext cx="2568319"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latin typeface="Bierstadt" panose="020B0004020202020204" pitchFamily="34" charset="0"/>
                <a:cs typeface="Times New Roman" panose="02020603050405020304" pitchFamily="18" charset="0"/>
              </a:rPr>
              <a:t>Aree Natura 2000</a:t>
            </a:r>
          </a:p>
        </p:txBody>
      </p:sp>
    </p:spTree>
    <p:extLst>
      <p:ext uri="{BB962C8B-B14F-4D97-AF65-F5344CB8AC3E}">
        <p14:creationId xmlns:p14="http://schemas.microsoft.com/office/powerpoint/2010/main" val="3656099145"/>
      </p:ext>
    </p:extLst>
  </p:cSld>
  <p:clrMapOvr>
    <a:masterClrMapping/>
  </p:clrMapOvr>
  <p:transition spd="med">
    <p:pull/>
  </p:transition>
</p:sld>
</file>

<file path=ppt/theme/theme1.xml><?xml version="1.0" encoding="utf-8"?>
<a:theme xmlns:a="http://schemas.openxmlformats.org/drawingml/2006/main" name="Tema di Office">
  <a:themeElements>
    <a:clrScheme name="Testo scorrevol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3555</TotalTime>
  <Words>2151</Words>
  <Application>Microsoft Office PowerPoint</Application>
  <PresentationFormat>Widescreen</PresentationFormat>
  <Paragraphs>302</Paragraphs>
  <Slides>23</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23</vt:i4>
      </vt:variant>
    </vt:vector>
  </HeadingPairs>
  <TitlesOfParts>
    <vt:vector size="31" baseType="lpstr">
      <vt:lpstr>Arial</vt:lpstr>
      <vt:lpstr>Bierstadt</vt:lpstr>
      <vt:lpstr>Calibri</vt:lpstr>
      <vt:lpstr>Century Gothic</vt:lpstr>
      <vt:lpstr>Symbol</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Giampiero Mazzocchi</cp:lastModifiedBy>
  <cp:revision>111</cp:revision>
  <dcterms:created xsi:type="dcterms:W3CDTF">2020-02-03T08:27:56Z</dcterms:created>
  <dcterms:modified xsi:type="dcterms:W3CDTF">2023-06-06T18:09:57Z</dcterms:modified>
</cp:coreProperties>
</file>