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4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2" r:id="rId3"/>
    <p:sldMasterId id="2147483720" r:id="rId4"/>
    <p:sldMasterId id="2147483740" r:id="rId5"/>
    <p:sldMasterId id="2147483753" r:id="rId6"/>
    <p:sldMasterId id="2147483766" r:id="rId7"/>
    <p:sldMasterId id="2147483770" r:id="rId8"/>
  </p:sldMasterIdLst>
  <p:notesMasterIdLst>
    <p:notesMasterId r:id="rId23"/>
  </p:notesMasterIdLst>
  <p:sldIdLst>
    <p:sldId id="267" r:id="rId9"/>
    <p:sldId id="1439" r:id="rId10"/>
    <p:sldId id="1428" r:id="rId11"/>
    <p:sldId id="1451" r:id="rId12"/>
    <p:sldId id="1475" r:id="rId13"/>
    <p:sldId id="1476" r:id="rId14"/>
    <p:sldId id="1452" r:id="rId15"/>
    <p:sldId id="1199" r:id="rId16"/>
    <p:sldId id="1471" r:id="rId17"/>
    <p:sldId id="1477" r:id="rId18"/>
    <p:sldId id="1014" r:id="rId19"/>
    <p:sldId id="1447" r:id="rId20"/>
    <p:sldId id="1355" r:id="rId21"/>
    <p:sldId id="1312" r:id="rId22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6FDB89-81E0-5348-7733-F3581343F5FD}" name="Avishay Sternlieb" initials="AS" userId="S::avishays@ndrip.com::1e64341b-7bb8-47d4-b03f-b1d7876272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86229" autoAdjust="0"/>
  </p:normalViewPr>
  <p:slideViewPr>
    <p:cSldViewPr snapToGrid="0" showGuides="1">
      <p:cViewPr varScale="1">
        <p:scale>
          <a:sx n="95" d="100"/>
          <a:sy n="95" d="100"/>
        </p:scale>
        <p:origin x="1296" y="15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6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77E1A-15FC-4722-B11A-8A71BB830C78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27395-BC03-4415-8F14-AB6FAA549EA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3191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aaq0216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ciencedirect.com/science/article/abs/pii/S0306919214001122" TargetMode="External"/><Relationship Id="rId5" Type="http://schemas.openxmlformats.org/officeDocument/2006/relationships/hyperlink" Target="https://www.theguardian.com/news/datablog/2013/jan/10/how-much-water-food-production-waste" TargetMode="External"/><Relationship Id="rId4" Type="http://schemas.openxmlformats.org/officeDocument/2006/relationships/hyperlink" Target="https://bg.copernicus.org/articles/16/4555/2019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E0B2-5F0C-4678-AD47-0DEC1A2B279E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8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C0889-0766-47BF-BE1E-93488E1AC9F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56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C0889-0766-47BF-BE1E-93488E1AC9F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97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FB418-08EB-4C12-85B5-F17E6C74ACBC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6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FB418-08EB-4C12-85B5-F17E6C74ACBC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165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https://www.science.org/doi/10.1126/science.aaq0216</a:t>
            </a:r>
            <a:endParaRPr lang="en-I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/>
            <a:r>
              <a:rPr lang="en-I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https://bg.copernicus.org/articles/16/4555/2019/</a:t>
            </a:r>
            <a:endParaRPr lang="en-I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/>
            <a:r>
              <a:rPr lang="en-I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https://www.theguardian.com/news/datablog/2013/jan/10/how-much-water-food-production-waste</a:t>
            </a:r>
            <a:endParaRPr lang="en-I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/>
            <a:r>
              <a:rPr lang="en-I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https://www.sciencedirect.com/science/article/abs/pii/S0306919214001122</a:t>
            </a:r>
            <a:endParaRPr lang="en-I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/>
            <a:r>
              <a:rPr lang="en-I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https://www.sciencedirect.com/science/article/abs/pii/S0306919214001122</a:t>
            </a:r>
            <a:endParaRPr lang="en-I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L" dirty="0"/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87085-9AF1-461E-9DF9-AA9B12F0BF43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633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 rtl="0"/>
            <a:endParaRPr lang="en-US" b="0" i="0" dirty="0">
              <a:solidFill>
                <a:srgbClr val="000000"/>
              </a:solidFill>
              <a:effectLst/>
              <a:latin typeface="freight-text-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E5A22-8C48-4C96-AE47-2C7B5109A4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016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E5A22-8C48-4C96-AE47-2C7B5109A4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4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8CCD-83BA-4072-B27A-04778982F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1EA92-ABB6-4FA6-8AD0-058166E00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659C4-6BE9-453D-8C05-78403779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A2BE4-526C-47C0-9146-28727922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3A642-8259-488E-B060-AE85BCC3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8463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547C2-358B-4344-890F-49762975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75AFB-E57E-4849-8A93-F59D977F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F179-383B-4A29-93B9-19B4B917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06F-D8C7-4FF9-817E-C33DBACC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C46B0-B90B-4AE0-BE30-A11881E7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4127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E418A-7BFA-42B2-940F-CD9B8623E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E8C10-4CBA-4F45-B6E0-3D49B7FEA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E189C-F514-435A-BD67-6922C347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30D0F-1636-414C-AA69-E2AD2C78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E2AF1-0258-4F6F-87CD-EFADD165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93846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8063" y="65862"/>
            <a:ext cx="11675872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378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291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627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74BA34-800C-9D92-82BE-57F742C7E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3456" r="9506" b="18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4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275386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926835" y="2753867"/>
            <a:ext cx="344170" cy="342900"/>
          </a:xfrm>
          <a:custGeom>
            <a:avLst/>
            <a:gdLst/>
            <a:ahLst/>
            <a:cxnLst/>
            <a:rect l="l" t="t" r="r" b="b"/>
            <a:pathLst>
              <a:path w="344170" h="342900">
                <a:moveTo>
                  <a:pt x="172021" y="0"/>
                </a:moveTo>
                <a:lnTo>
                  <a:pt x="126288" y="6121"/>
                </a:lnTo>
                <a:lnTo>
                  <a:pt x="85191" y="23393"/>
                </a:lnTo>
                <a:lnTo>
                  <a:pt x="50380" y="50190"/>
                </a:lnTo>
                <a:lnTo>
                  <a:pt x="23482" y="84886"/>
                </a:lnTo>
                <a:lnTo>
                  <a:pt x="6146" y="125857"/>
                </a:lnTo>
                <a:lnTo>
                  <a:pt x="0" y="171450"/>
                </a:lnTo>
                <a:lnTo>
                  <a:pt x="6146" y="217043"/>
                </a:lnTo>
                <a:lnTo>
                  <a:pt x="23482" y="258013"/>
                </a:lnTo>
                <a:lnTo>
                  <a:pt x="50380" y="292696"/>
                </a:lnTo>
                <a:lnTo>
                  <a:pt x="85191" y="319506"/>
                </a:lnTo>
                <a:lnTo>
                  <a:pt x="126288" y="336778"/>
                </a:lnTo>
                <a:lnTo>
                  <a:pt x="172021" y="342900"/>
                </a:lnTo>
                <a:lnTo>
                  <a:pt x="217754" y="336778"/>
                </a:lnTo>
                <a:lnTo>
                  <a:pt x="258851" y="319506"/>
                </a:lnTo>
                <a:lnTo>
                  <a:pt x="293662" y="292696"/>
                </a:lnTo>
                <a:lnTo>
                  <a:pt x="320560" y="258013"/>
                </a:lnTo>
                <a:lnTo>
                  <a:pt x="337896" y="217043"/>
                </a:lnTo>
                <a:lnTo>
                  <a:pt x="344043" y="171450"/>
                </a:lnTo>
                <a:lnTo>
                  <a:pt x="337896" y="125857"/>
                </a:lnTo>
                <a:lnTo>
                  <a:pt x="320560" y="84886"/>
                </a:lnTo>
                <a:lnTo>
                  <a:pt x="293662" y="50190"/>
                </a:lnTo>
                <a:lnTo>
                  <a:pt x="258851" y="23393"/>
                </a:lnTo>
                <a:lnTo>
                  <a:pt x="217754" y="6121"/>
                </a:lnTo>
                <a:lnTo>
                  <a:pt x="1720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926837" y="2753867"/>
            <a:ext cx="344170" cy="342900"/>
          </a:xfrm>
          <a:custGeom>
            <a:avLst/>
            <a:gdLst/>
            <a:ahLst/>
            <a:cxnLst/>
            <a:rect l="l" t="t" r="r" b="b"/>
            <a:pathLst>
              <a:path w="344170" h="342900">
                <a:moveTo>
                  <a:pt x="344042" y="171450"/>
                </a:moveTo>
                <a:lnTo>
                  <a:pt x="337896" y="217043"/>
                </a:lnTo>
                <a:lnTo>
                  <a:pt x="320560" y="258013"/>
                </a:lnTo>
                <a:lnTo>
                  <a:pt x="293662" y="292696"/>
                </a:lnTo>
                <a:lnTo>
                  <a:pt x="258851" y="319506"/>
                </a:lnTo>
                <a:lnTo>
                  <a:pt x="217754" y="336778"/>
                </a:lnTo>
                <a:lnTo>
                  <a:pt x="172021" y="342900"/>
                </a:lnTo>
                <a:lnTo>
                  <a:pt x="126288" y="336778"/>
                </a:lnTo>
                <a:lnTo>
                  <a:pt x="85191" y="319506"/>
                </a:lnTo>
                <a:lnTo>
                  <a:pt x="50380" y="292696"/>
                </a:lnTo>
                <a:lnTo>
                  <a:pt x="23482" y="258013"/>
                </a:lnTo>
                <a:lnTo>
                  <a:pt x="6146" y="217043"/>
                </a:lnTo>
                <a:lnTo>
                  <a:pt x="0" y="171450"/>
                </a:lnTo>
                <a:lnTo>
                  <a:pt x="6146" y="125857"/>
                </a:lnTo>
                <a:lnTo>
                  <a:pt x="23482" y="84886"/>
                </a:lnTo>
                <a:lnTo>
                  <a:pt x="50380" y="50190"/>
                </a:lnTo>
                <a:lnTo>
                  <a:pt x="85191" y="23393"/>
                </a:lnTo>
                <a:lnTo>
                  <a:pt x="126288" y="6121"/>
                </a:lnTo>
                <a:lnTo>
                  <a:pt x="172021" y="0"/>
                </a:lnTo>
                <a:lnTo>
                  <a:pt x="217754" y="6121"/>
                </a:lnTo>
                <a:lnTo>
                  <a:pt x="258851" y="23393"/>
                </a:lnTo>
                <a:lnTo>
                  <a:pt x="293662" y="50190"/>
                </a:lnTo>
                <a:lnTo>
                  <a:pt x="320560" y="84886"/>
                </a:lnTo>
                <a:lnTo>
                  <a:pt x="337896" y="125857"/>
                </a:lnTo>
                <a:lnTo>
                  <a:pt x="344042" y="17145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078473" y="2922270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041"/>
                </a:moveTo>
                <a:lnTo>
                  <a:pt x="82042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078473" y="283997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042" y="8204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275" y="1786127"/>
            <a:ext cx="2276855" cy="227685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116" y="1786127"/>
            <a:ext cx="2276855" cy="22768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930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8CCD-83BA-4072-B27A-04778982F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1EA92-ABB6-4FA6-8AD0-058166E00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659C4-6BE9-453D-8C05-78403779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A2BE4-526C-47C0-9146-28727922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3A642-8259-488E-B060-AE85BCC3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71603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07EE-C6EF-44BD-A84D-485CC3BE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64DBE-4DF9-4608-BD05-F00423478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A19EB-D7B4-4B37-B4CE-D75C9D59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F7A03-195E-4CD4-8CC4-81FBEC5C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624CC-F0D4-416A-AED0-0383C790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30972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D59B7-1E69-477D-BA2D-AC82289E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9EAFC-77E8-4CAE-B30F-A33336F0E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213A7-ABF5-4028-A82E-C7E2A3D7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9D8D9-C96B-4EE8-A434-E2A4F6EEA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9BF6-8497-4CE1-B58B-05636F0D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0005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07EE-C6EF-44BD-A84D-485CC3BE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64DBE-4DF9-4608-BD05-F00423478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A19EB-D7B4-4B37-B4CE-D75C9D59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F7A03-195E-4CD4-8CC4-81FBEC5C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624CC-F0D4-416A-AED0-0383C790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00759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6FA97-D42F-469A-939B-FF4F937F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7672F-19D2-4160-8676-9B9AE570E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1F28F-F5EE-475B-A96F-35579B882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908D4-E195-421C-8422-67E1B861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F04F7-6099-4EC1-AEA7-6D3FA692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AFB86-EAB9-4493-BD72-C5C23D1A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490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E9F2-757B-4813-809C-31610933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16446-2271-4FB4-B043-1A538F3A2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A35D7-0501-4F74-AF26-CACF6E32B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32FC-F41D-430F-B578-64BDAADC2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153F9C-9434-45CE-8732-9BDD95829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7A0B6E-4862-4C02-BFD6-A9645BC71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437040-52C7-436D-BA49-63AC9138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2E143-32B2-4CB8-8464-D53AB664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35262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C932-DFEC-457E-B11E-2B1F1B6A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D89C6-8C9C-4020-8A60-5B18BF2A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6035A-C879-44DB-9F8A-787EA0B8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3AB36-5C95-4AAC-93E8-490571BE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69754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18B7A-92D3-4AE7-89B5-E4C0CE3B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0E767E-0883-4888-AAC9-449152A8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46167-22BA-4172-853B-C4C18069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37889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4CD7-A8A7-48C1-B5EA-BFCBF15F4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188FD-CFC1-4458-846D-0F4DB5069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6514E-71F1-48CB-9034-525851E93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91779-1A5F-43BC-9B10-77025D6A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F7607-F4B4-42C2-BABE-45C9451F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E9AF6-9EBB-43B5-A58A-ACC8222F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27476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991B8-96F7-4E5B-A14A-2DD306A2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0089A-9914-4D88-B5BD-9641882BC9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A3946-E2C0-4533-93B3-3B08E9490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5DB78-60A4-4CBE-A8F5-59D9517BA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D7781-B96A-4F6D-AF5E-E5991279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18292-8513-46AF-9ED1-C8067881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2601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547C2-358B-4344-890F-49762975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75AFB-E57E-4849-8A93-F59D977F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F179-383B-4A29-93B9-19B4B917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06F-D8C7-4FF9-817E-C33DBACC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C46B0-B90B-4AE0-BE30-A11881E7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16531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E418A-7BFA-42B2-940F-CD9B8623E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E8C10-4CBA-4F45-B6E0-3D49B7FEA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E189C-F514-435A-BD67-6922C347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30D0F-1636-414C-AA69-E2AD2C78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E2AF1-0258-4F6F-87CD-EFADD165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76319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8661A0-65FA-B34C-B652-F42F633E2495}"/>
              </a:ext>
            </a:extLst>
          </p:cNvPr>
          <p:cNvSpPr/>
          <p:nvPr userDrawn="1"/>
        </p:nvSpPr>
        <p:spPr>
          <a:xfrm>
            <a:off x="0" y="0"/>
            <a:ext cx="12189599" cy="720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180000" algn="l" defTabSz="914400" rtl="0" eaLnBrk="1" latinLnBrk="0" hangingPunct="1"/>
            <a:endParaRPr lang="en-US" sz="2600" b="1" i="0">
              <a:solidFill>
                <a:schemeClr val="bg1"/>
              </a:solidFill>
              <a:latin typeface="DIN Next LT Pro" panose="020B0503020203050203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269AA6-79B7-2046-9ED0-08F20D04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9599" cy="720000"/>
          </a:xfrm>
        </p:spPr>
        <p:txBody>
          <a:bodyPr>
            <a:normAutofit/>
          </a:bodyPr>
          <a:lstStyle>
            <a:lvl1pPr indent="180000">
              <a:defRPr sz="2800" b="1" i="0">
                <a:solidFill>
                  <a:schemeClr val="bg1"/>
                </a:solidFill>
                <a:latin typeface="DIN Next LT Pro" panose="020B0503020203050203"/>
                <a:ea typeface="DIN Next LT Pro" panose="020B0503020203050203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955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8661A0-65FA-B34C-B652-F42F633E2495}"/>
              </a:ext>
            </a:extLst>
          </p:cNvPr>
          <p:cNvSpPr/>
          <p:nvPr userDrawn="1"/>
        </p:nvSpPr>
        <p:spPr>
          <a:xfrm>
            <a:off x="0" y="0"/>
            <a:ext cx="12189599" cy="720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180000" algn="l" defTabSz="914400" rtl="0" eaLnBrk="1" latinLnBrk="0" hangingPunct="1"/>
            <a:endParaRPr lang="en-US" sz="2600" b="1" i="0">
              <a:solidFill>
                <a:schemeClr val="bg1"/>
              </a:solidFill>
              <a:latin typeface="DIN Next LT Pro" panose="020B0503020203050203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269AA6-79B7-2046-9ED0-08F20D04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9599" cy="720000"/>
          </a:xfrm>
        </p:spPr>
        <p:txBody>
          <a:bodyPr>
            <a:normAutofit/>
          </a:bodyPr>
          <a:lstStyle>
            <a:lvl1pPr indent="180000">
              <a:defRPr sz="2800" b="1" i="0">
                <a:solidFill>
                  <a:schemeClr val="bg1"/>
                </a:solidFill>
                <a:latin typeface="DIN Next LT Pro" panose="020B0503020203050203"/>
                <a:ea typeface="DIN Next LT Pro" panose="020B0503020203050203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29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D59B7-1E69-477D-BA2D-AC82289E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9EAFC-77E8-4CAE-B30F-A33336F0E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213A7-ABF5-4028-A82E-C7E2A3D7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9D8D9-C96B-4EE8-A434-E2A4F6EEA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9BF6-8497-4CE1-B58B-05636F0D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46611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21D2-ED83-4693-9354-D63ABD9280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2486" y="1253331"/>
            <a:ext cx="10515600" cy="4351338"/>
          </a:xfrm>
          <a:prstGeom prst="rect">
            <a:avLst/>
          </a:prstGeom>
        </p:spPr>
        <p:txBody>
          <a:bodyPr anchor="t"/>
          <a:lstStyle>
            <a:lvl1pPr>
              <a:lnSpc>
                <a:spcPct val="150000"/>
              </a:lnSpc>
              <a:defRPr sz="1600">
                <a:latin typeface="DIN Next LT Pro" panose="020B0503020203050203"/>
              </a:defRPr>
            </a:lvl1pPr>
            <a:lvl2pPr>
              <a:lnSpc>
                <a:spcPct val="150000"/>
              </a:lnSpc>
              <a:defRPr sz="1600">
                <a:latin typeface="DIN Next LT Pro" panose="020B0503020203050203"/>
              </a:defRPr>
            </a:lvl2pPr>
            <a:lvl3pPr>
              <a:lnSpc>
                <a:spcPct val="150000"/>
              </a:lnSpc>
              <a:defRPr sz="1600">
                <a:latin typeface="DIN Next LT Pro" panose="020B0503020203050203"/>
              </a:defRPr>
            </a:lvl3pPr>
            <a:lvl4pPr>
              <a:lnSpc>
                <a:spcPct val="150000"/>
              </a:lnSpc>
              <a:defRPr sz="1600">
                <a:latin typeface="DIN Next LT Pro" panose="020B0503020203050203"/>
              </a:defRPr>
            </a:lvl4pPr>
            <a:lvl5pPr>
              <a:lnSpc>
                <a:spcPct val="150000"/>
              </a:lnSpc>
              <a:defRPr sz="1600">
                <a:latin typeface="DIN Next LT Pro" panose="020B0503020203050203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7E6C6F19-183A-418D-AB0B-C3A78660D5E5}"/>
              </a:ext>
            </a:extLst>
          </p:cNvPr>
          <p:cNvSpPr txBox="1">
            <a:spLocks/>
          </p:cNvSpPr>
          <p:nvPr userDrawn="1"/>
        </p:nvSpPr>
        <p:spPr>
          <a:xfrm>
            <a:off x="-1" y="0"/>
            <a:ext cx="12189599" cy="72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indent="180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bg1"/>
                </a:solidFill>
                <a:latin typeface="DIN Next LT Pro" panose="020B0503020203050203"/>
                <a:ea typeface="DIN Next LT Pro" panose="020B0503020203050203"/>
                <a:cs typeface="Open Sans" panose="020B0606030504020204" pitchFamily="34" charset="0"/>
              </a:defRPr>
            </a:lvl1pPr>
          </a:lstStyle>
          <a:p>
            <a:r>
              <a:rPr lang="en-US" sz="28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0537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FAFB2-4F05-4EFF-B8C5-72168DC0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7" y="365125"/>
            <a:ext cx="11513574" cy="1325563"/>
          </a:xfrm>
        </p:spPr>
        <p:txBody>
          <a:bodyPr/>
          <a:lstStyle>
            <a:lvl1pPr algn="just">
              <a:defRPr b="1">
                <a:solidFill>
                  <a:srgbClr val="7030A0"/>
                </a:solidFill>
              </a:defRPr>
            </a:lvl1pPr>
          </a:lstStyle>
          <a:p>
            <a:r>
              <a:rPr lang="en-GB" noProof="0"/>
              <a:t>Fare </a:t>
            </a:r>
            <a:r>
              <a:rPr lang="en-GB" noProof="0" err="1"/>
              <a:t>clic</a:t>
            </a:r>
            <a:r>
              <a:rPr lang="en-GB" noProof="0"/>
              <a:t> per </a:t>
            </a:r>
            <a:r>
              <a:rPr lang="en-GB" noProof="0" err="1"/>
              <a:t>modificare</a:t>
            </a:r>
            <a:r>
              <a:rPr lang="en-GB" noProof="0"/>
              <a:t> lo stile del </a:t>
            </a:r>
            <a:r>
              <a:rPr lang="en-GB" noProof="0" err="1"/>
              <a:t>titolo</a:t>
            </a:r>
            <a:r>
              <a:rPr lang="en-GB" noProof="0"/>
              <a:t> </a:t>
            </a:r>
            <a:r>
              <a:rPr lang="en-GB" noProof="0" err="1"/>
              <a:t>dello</a:t>
            </a:r>
            <a:r>
              <a:rPr lang="en-GB" noProof="0"/>
              <a:t>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93A287-BE57-46E7-8DBD-329D9E313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97" y="1825625"/>
            <a:ext cx="11513574" cy="4351338"/>
          </a:xfr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§"/>
              <a:defRPr>
                <a:solidFill>
                  <a:srgbClr val="7030A0"/>
                </a:solidFill>
              </a:defRPr>
            </a:lvl1pPr>
            <a:lvl2pPr algn="just">
              <a:defRPr>
                <a:solidFill>
                  <a:srgbClr val="7030A0"/>
                </a:solidFill>
              </a:defRPr>
            </a:lvl2pPr>
            <a:lvl3pPr algn="just">
              <a:defRPr>
                <a:solidFill>
                  <a:srgbClr val="7030A0"/>
                </a:solidFill>
              </a:defRPr>
            </a:lvl3pPr>
            <a:lvl4pPr algn="just">
              <a:defRPr>
                <a:solidFill>
                  <a:srgbClr val="7030A0"/>
                </a:solidFill>
              </a:defRPr>
            </a:lvl4pPr>
            <a:lvl5pPr algn="just">
              <a:defRPr>
                <a:solidFill>
                  <a:srgbClr val="7030A0"/>
                </a:solidFill>
              </a:defRPr>
            </a:lvl5pPr>
          </a:lstStyle>
          <a:p>
            <a:pPr lvl="0"/>
            <a:r>
              <a:rPr lang="en-GB" noProof="0" err="1"/>
              <a:t>Modifica</a:t>
            </a:r>
            <a:r>
              <a:rPr lang="en-GB" noProof="0"/>
              <a:t> </a:t>
            </a:r>
            <a:r>
              <a:rPr lang="en-GB" noProof="0" err="1"/>
              <a:t>gli</a:t>
            </a:r>
            <a:r>
              <a:rPr lang="en-GB" noProof="0"/>
              <a:t> </a:t>
            </a:r>
            <a:r>
              <a:rPr lang="en-GB" noProof="0" err="1"/>
              <a:t>stili</a:t>
            </a:r>
            <a:r>
              <a:rPr lang="en-GB" noProof="0"/>
              <a:t> del </a:t>
            </a:r>
            <a:r>
              <a:rPr lang="en-GB" noProof="0" err="1"/>
              <a:t>testo</a:t>
            </a:r>
            <a:r>
              <a:rPr lang="en-GB" noProof="0"/>
              <a:t> </a:t>
            </a:r>
            <a:r>
              <a:rPr lang="en-GB" noProof="0" err="1"/>
              <a:t>dello</a:t>
            </a:r>
            <a:r>
              <a:rPr lang="en-GB" noProof="0"/>
              <a:t> schema</a:t>
            </a:r>
          </a:p>
          <a:p>
            <a:pPr lvl="1"/>
            <a:r>
              <a:rPr lang="en-GB" noProof="0"/>
              <a:t>Secondo </a:t>
            </a:r>
            <a:r>
              <a:rPr lang="en-GB" noProof="0" err="1"/>
              <a:t>livello</a:t>
            </a:r>
            <a:endParaRPr lang="en-GB" noProof="0"/>
          </a:p>
          <a:p>
            <a:pPr lvl="2"/>
            <a:r>
              <a:rPr lang="en-GB" noProof="0" err="1"/>
              <a:t>Terzo</a:t>
            </a:r>
            <a:r>
              <a:rPr lang="en-GB" noProof="0"/>
              <a:t> </a:t>
            </a:r>
            <a:r>
              <a:rPr lang="en-GB" noProof="0" err="1"/>
              <a:t>livello</a:t>
            </a:r>
            <a:endParaRPr lang="en-GB" noProof="0"/>
          </a:p>
          <a:p>
            <a:pPr lvl="3"/>
            <a:r>
              <a:rPr lang="en-GB" noProof="0"/>
              <a:t>Quarto </a:t>
            </a:r>
            <a:r>
              <a:rPr lang="en-GB" noProof="0" err="1"/>
              <a:t>livello</a:t>
            </a:r>
            <a:endParaRPr lang="en-GB" noProof="0"/>
          </a:p>
          <a:p>
            <a:pPr lvl="4"/>
            <a:r>
              <a:rPr lang="en-GB" noProof="0"/>
              <a:t>Quinto </a:t>
            </a:r>
            <a:r>
              <a:rPr lang="en-GB" noProof="0" err="1"/>
              <a:t>livello</a:t>
            </a:r>
            <a:endParaRPr lang="en-GB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4A82A6-616A-4202-B1E5-EA00A7D4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F7055C-E62B-4568-82D4-53BC45E7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455933-F423-4DA0-87AF-65764F795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A4DA7-126D-4385-A45D-75B5C391859C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931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0CC7-E39D-4A95-BCA9-9E52B9418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E5121-7F6D-46C4-985D-6B6AB91B3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073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336D-220D-404A-906F-7DC8CD66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2DD3-84EC-4FA3-8BCC-29FBF77D3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4450C-0D34-4858-AC88-52EE39C4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E5E5B-6250-4EC2-905D-38E3187A6F5E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02991-53BC-4230-B415-1F59B90C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928D-75B0-4AF5-93C0-42AFB6EF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896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9EE2-EB2D-4DE0-AEF0-35387BE45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BB570-FBED-40EC-AF69-B5D0B1D43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B3925-F661-4BF6-9BE0-E1C4963B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F68C2-7D4D-4AA0-AD32-C761ECB0F361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312FE-0986-471B-A29D-51588F3F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2B563-5D25-4392-A834-8C6BBB79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0061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E5A5-B9A3-4E53-8EFA-41127B26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8F012-52B2-4FE6-990D-50DBE57B1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B9B6B-8404-4F83-908A-A039690C7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23AE5-F4AF-47E7-BAA2-81CDD733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3B06C3-1785-44D8-BE4A-5CB4785428C8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821D-C8C5-456D-A177-938F0487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B460-4D36-4AE5-9534-BE9563AC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4668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C0B4-3548-4A9C-A8A0-801B5E7D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C67D7-CBA2-4294-8D2F-DBBDD8EA7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E3E8B-9560-47D6-A6BD-F353C2032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4A9E9-330C-4551-A916-AECD53DDE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E11B8-4542-461F-B479-85147A17C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98D77C-AE01-4085-8279-76CA072C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E55483-61CC-4BDA-B3D9-BEA793CC03B7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129D8-3585-42C8-AD69-10C55E3F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035638-18F7-4667-B671-0F7A6DBD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09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DB36-ABE7-447C-9BC1-2A30EF57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AB75B-3BE9-4489-9831-632B1D40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FD2699-FA33-416E-9F0C-014A8221DBF0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36941-8464-427F-B687-B8DF5C33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A3CC2-8875-435C-9805-5C56E126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602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E3E1B-67F1-4F00-A37C-71C240FD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88818-88C7-4CB5-8FB4-5D153C432EAF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63C48-0BCB-4839-97D9-DD93399A7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77163-CD9E-4366-9783-90B6B125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124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9C3BBAF-2D18-4C6E-B90B-89D26C4481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3149" y="-56823"/>
            <a:ext cx="8390707" cy="5010154"/>
          </a:xfrm>
          <a:custGeom>
            <a:avLst/>
            <a:gdLst>
              <a:gd name="connsiteX0" fmla="*/ 0 w 8909050"/>
              <a:gd name="connsiteY0" fmla="*/ 0 h 5997578"/>
              <a:gd name="connsiteX1" fmla="*/ 7377551 w 8909050"/>
              <a:gd name="connsiteY1" fmla="*/ 0 h 5997578"/>
              <a:gd name="connsiteX2" fmla="*/ 8909050 w 8909050"/>
              <a:gd name="connsiteY2" fmla="*/ 861626 h 5997578"/>
              <a:gd name="connsiteX3" fmla="*/ 8909050 w 8909050"/>
              <a:gd name="connsiteY3" fmla="*/ 5997578 h 5997578"/>
              <a:gd name="connsiteX4" fmla="*/ 0 w 8909050"/>
              <a:gd name="connsiteY4" fmla="*/ 5997578 h 5997578"/>
              <a:gd name="connsiteX0" fmla="*/ 0 w 8909050"/>
              <a:gd name="connsiteY0" fmla="*/ 0 h 5997578"/>
              <a:gd name="connsiteX1" fmla="*/ 7377551 w 8909050"/>
              <a:gd name="connsiteY1" fmla="*/ 0 h 5997578"/>
              <a:gd name="connsiteX2" fmla="*/ 8909050 w 8909050"/>
              <a:gd name="connsiteY2" fmla="*/ 861626 h 5997578"/>
              <a:gd name="connsiteX3" fmla="*/ 8909050 w 8909050"/>
              <a:gd name="connsiteY3" fmla="*/ 5997578 h 5997578"/>
              <a:gd name="connsiteX4" fmla="*/ 191068 w 8909050"/>
              <a:gd name="connsiteY4" fmla="*/ 1233383 h 5997578"/>
              <a:gd name="connsiteX5" fmla="*/ 0 w 8909050"/>
              <a:gd name="connsiteY5" fmla="*/ 0 h 5997578"/>
              <a:gd name="connsiteX0" fmla="*/ 0 w 8909050"/>
              <a:gd name="connsiteY0" fmla="*/ 0 h 5997578"/>
              <a:gd name="connsiteX1" fmla="*/ 7377551 w 8909050"/>
              <a:gd name="connsiteY1" fmla="*/ 0 h 5997578"/>
              <a:gd name="connsiteX2" fmla="*/ 8909050 w 8909050"/>
              <a:gd name="connsiteY2" fmla="*/ 861626 h 5997578"/>
              <a:gd name="connsiteX3" fmla="*/ 8909050 w 8909050"/>
              <a:gd name="connsiteY3" fmla="*/ 5997578 h 5997578"/>
              <a:gd name="connsiteX4" fmla="*/ 0 w 8909050"/>
              <a:gd name="connsiteY4" fmla="*/ 1099557 h 5997578"/>
              <a:gd name="connsiteX5" fmla="*/ 0 w 8909050"/>
              <a:gd name="connsiteY5" fmla="*/ 0 h 5997578"/>
              <a:gd name="connsiteX0" fmla="*/ 9143 w 8918193"/>
              <a:gd name="connsiteY0" fmla="*/ 0 h 5997578"/>
              <a:gd name="connsiteX1" fmla="*/ 7386694 w 8918193"/>
              <a:gd name="connsiteY1" fmla="*/ 0 h 5997578"/>
              <a:gd name="connsiteX2" fmla="*/ 8918193 w 8918193"/>
              <a:gd name="connsiteY2" fmla="*/ 861626 h 5997578"/>
              <a:gd name="connsiteX3" fmla="*/ 8918193 w 8918193"/>
              <a:gd name="connsiteY3" fmla="*/ 5997578 h 5997578"/>
              <a:gd name="connsiteX4" fmla="*/ 0 w 8918193"/>
              <a:gd name="connsiteY4" fmla="*/ 3977317 h 5997578"/>
              <a:gd name="connsiteX5" fmla="*/ 9143 w 8918193"/>
              <a:gd name="connsiteY5" fmla="*/ 0 h 5997578"/>
              <a:gd name="connsiteX0" fmla="*/ 9143 w 8918193"/>
              <a:gd name="connsiteY0" fmla="*/ 0 h 5603119"/>
              <a:gd name="connsiteX1" fmla="*/ 7386694 w 8918193"/>
              <a:gd name="connsiteY1" fmla="*/ 0 h 5603119"/>
              <a:gd name="connsiteX2" fmla="*/ 8918193 w 8918193"/>
              <a:gd name="connsiteY2" fmla="*/ 861626 h 5603119"/>
              <a:gd name="connsiteX3" fmla="*/ 8835909 w 8918193"/>
              <a:gd name="connsiteY3" fmla="*/ 5603119 h 5603119"/>
              <a:gd name="connsiteX4" fmla="*/ 0 w 8918193"/>
              <a:gd name="connsiteY4" fmla="*/ 3977317 h 5603119"/>
              <a:gd name="connsiteX5" fmla="*/ 9143 w 8918193"/>
              <a:gd name="connsiteY5" fmla="*/ 0 h 5603119"/>
              <a:gd name="connsiteX0" fmla="*/ 9143 w 8927336"/>
              <a:gd name="connsiteY0" fmla="*/ 0 h 4715586"/>
              <a:gd name="connsiteX1" fmla="*/ 7386694 w 8927336"/>
              <a:gd name="connsiteY1" fmla="*/ 0 h 4715586"/>
              <a:gd name="connsiteX2" fmla="*/ 8918193 w 8927336"/>
              <a:gd name="connsiteY2" fmla="*/ 861626 h 4715586"/>
              <a:gd name="connsiteX3" fmla="*/ 8927336 w 8927336"/>
              <a:gd name="connsiteY3" fmla="*/ 4715586 h 4715586"/>
              <a:gd name="connsiteX4" fmla="*/ 0 w 8927336"/>
              <a:gd name="connsiteY4" fmla="*/ 3977317 h 4715586"/>
              <a:gd name="connsiteX5" fmla="*/ 9143 w 8927336"/>
              <a:gd name="connsiteY5" fmla="*/ 0 h 4715586"/>
              <a:gd name="connsiteX0" fmla="*/ 9143 w 8927336"/>
              <a:gd name="connsiteY0" fmla="*/ 0 h 4715586"/>
              <a:gd name="connsiteX1" fmla="*/ 7386694 w 8927336"/>
              <a:gd name="connsiteY1" fmla="*/ 0 h 4715586"/>
              <a:gd name="connsiteX2" fmla="*/ 8918193 w 8927336"/>
              <a:gd name="connsiteY2" fmla="*/ 180287 h 4715586"/>
              <a:gd name="connsiteX3" fmla="*/ 8927336 w 8927336"/>
              <a:gd name="connsiteY3" fmla="*/ 4715586 h 4715586"/>
              <a:gd name="connsiteX4" fmla="*/ 0 w 8927336"/>
              <a:gd name="connsiteY4" fmla="*/ 3977317 h 4715586"/>
              <a:gd name="connsiteX5" fmla="*/ 9143 w 8927336"/>
              <a:gd name="connsiteY5" fmla="*/ 0 h 4715586"/>
              <a:gd name="connsiteX0" fmla="*/ 9143 w 8927336"/>
              <a:gd name="connsiteY0" fmla="*/ 0 h 4715586"/>
              <a:gd name="connsiteX1" fmla="*/ 7386694 w 8927336"/>
              <a:gd name="connsiteY1" fmla="*/ 0 h 4715586"/>
              <a:gd name="connsiteX2" fmla="*/ 8918193 w 8927336"/>
              <a:gd name="connsiteY2" fmla="*/ 144427 h 4715586"/>
              <a:gd name="connsiteX3" fmla="*/ 8927336 w 8927336"/>
              <a:gd name="connsiteY3" fmla="*/ 4715586 h 4715586"/>
              <a:gd name="connsiteX4" fmla="*/ 0 w 8927336"/>
              <a:gd name="connsiteY4" fmla="*/ 3977317 h 4715586"/>
              <a:gd name="connsiteX5" fmla="*/ 9143 w 8927336"/>
              <a:gd name="connsiteY5" fmla="*/ 0 h 4715586"/>
              <a:gd name="connsiteX0" fmla="*/ 8 w 8918201"/>
              <a:gd name="connsiteY0" fmla="*/ 0 h 4715586"/>
              <a:gd name="connsiteX1" fmla="*/ 7377559 w 8918201"/>
              <a:gd name="connsiteY1" fmla="*/ 0 h 4715586"/>
              <a:gd name="connsiteX2" fmla="*/ 8909058 w 8918201"/>
              <a:gd name="connsiteY2" fmla="*/ 144427 h 4715586"/>
              <a:gd name="connsiteX3" fmla="*/ 8918201 w 8918201"/>
              <a:gd name="connsiteY3" fmla="*/ 4715586 h 4715586"/>
              <a:gd name="connsiteX4" fmla="*/ 881658 w 8918201"/>
              <a:gd name="connsiteY4" fmla="*/ 4041543 h 4715586"/>
              <a:gd name="connsiteX5" fmla="*/ 8 w 8918201"/>
              <a:gd name="connsiteY5" fmla="*/ 0 h 4715586"/>
              <a:gd name="connsiteX0" fmla="*/ 9142 w 8036543"/>
              <a:gd name="connsiteY0" fmla="*/ 0 h 4715586"/>
              <a:gd name="connsiteX1" fmla="*/ 6495901 w 8036543"/>
              <a:gd name="connsiteY1" fmla="*/ 0 h 4715586"/>
              <a:gd name="connsiteX2" fmla="*/ 8027400 w 8036543"/>
              <a:gd name="connsiteY2" fmla="*/ 144427 h 4715586"/>
              <a:gd name="connsiteX3" fmla="*/ 8036543 w 8036543"/>
              <a:gd name="connsiteY3" fmla="*/ 4715586 h 4715586"/>
              <a:gd name="connsiteX4" fmla="*/ 0 w 8036543"/>
              <a:gd name="connsiteY4" fmla="*/ 4041543 h 4715586"/>
              <a:gd name="connsiteX5" fmla="*/ 9142 w 8036543"/>
              <a:gd name="connsiteY5" fmla="*/ 0 h 4715586"/>
              <a:gd name="connsiteX0" fmla="*/ 277 w 8053878"/>
              <a:gd name="connsiteY0" fmla="*/ 0 h 4715586"/>
              <a:gd name="connsiteX1" fmla="*/ 6513236 w 8053878"/>
              <a:gd name="connsiteY1" fmla="*/ 0 h 4715586"/>
              <a:gd name="connsiteX2" fmla="*/ 8044735 w 8053878"/>
              <a:gd name="connsiteY2" fmla="*/ 144427 h 4715586"/>
              <a:gd name="connsiteX3" fmla="*/ 8053878 w 8053878"/>
              <a:gd name="connsiteY3" fmla="*/ 4715586 h 4715586"/>
              <a:gd name="connsiteX4" fmla="*/ 17335 w 8053878"/>
              <a:gd name="connsiteY4" fmla="*/ 4041543 h 4715586"/>
              <a:gd name="connsiteX5" fmla="*/ 277 w 8053878"/>
              <a:gd name="connsiteY5" fmla="*/ 0 h 471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53878" h="4715586">
                <a:moveTo>
                  <a:pt x="277" y="0"/>
                </a:moveTo>
                <a:lnTo>
                  <a:pt x="6513236" y="0"/>
                </a:lnTo>
                <a:lnTo>
                  <a:pt x="8044735" y="144427"/>
                </a:lnTo>
                <a:cubicBezTo>
                  <a:pt x="8047783" y="1429080"/>
                  <a:pt x="8050830" y="3430933"/>
                  <a:pt x="8053878" y="4715586"/>
                </a:cubicBezTo>
                <a:lnTo>
                  <a:pt x="17335" y="4041543"/>
                </a:lnTo>
                <a:cubicBezTo>
                  <a:pt x="20383" y="2715771"/>
                  <a:pt x="-2771" y="1325772"/>
                  <a:pt x="2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E3E1B-67F1-4F00-A37C-71C240FD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59CBF-499C-43B5-88FD-1F42EB760CE8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63C48-0BCB-4839-97D9-DD93399A7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77163-CD9E-4366-9783-90B6B125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893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6FA97-D42F-469A-939B-FF4F937F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7672F-19D2-4160-8676-9B9AE570E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1F28F-F5EE-475B-A96F-35579B882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908D4-E195-421C-8422-67E1B861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F04F7-6099-4EC1-AEA7-6D3FA692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AFB86-EAB9-4493-BD72-C5C23D1A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09984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D205-1F0C-4316-ACDB-53FA2755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7E333-5392-485B-AD15-5A70C3CC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3A1F5-2575-4F80-AF30-11EB6E434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680E7-F529-4969-A4B9-9B0AC2ED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2BFDC9-ACD6-4848-ACDB-D3007C6906DC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2C0A9-39A1-46E8-BEC6-30292C8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FB60F-177E-4962-A758-855E1504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868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FBF16-23F0-44EE-A0D4-93B4B523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F4B453-66A8-42C3-B8DA-7E3976DEC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2D889-AFFD-43D3-9B2E-76FCA195A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D3F10-39E2-480C-B9DC-658D26DA9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610E2A-1BA0-4E50-B5FC-6DC841E6B87C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83D56-642D-4144-BE30-3A7223A82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F0DCB-713A-4CF8-97D8-1A3F8289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296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9352-342B-47E6-B9DD-5EF0AA1CF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8EB03-8A37-4D0D-B636-0CDF817CF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46C16-B798-40FA-91E4-6B65EF2388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0228F-6F61-46FD-AE51-C02C87DC7D42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5933E-F4F0-4F6F-A25B-6BE711AD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3FA83-2904-4932-A82E-CE0A8453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457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DB9D38-6E32-4043-B4F7-C0E1C2608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88125-9FDA-413D-80B5-C872EECF3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1D352-7498-4AC8-B230-C4E93A10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0E649F-FB04-421F-934A-C17F46D647E0}" type="datetime8">
              <a:rPr lang="en-IL" smtClean="0"/>
              <a:t>07/07/2022 18:13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22F22-4EEC-4A86-8B5D-515E2602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01942-E0F0-4995-8820-FEF4B45C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7212" y="6356350"/>
            <a:ext cx="256904" cy="365125"/>
          </a:xfrm>
          <a:prstGeom prst="rect">
            <a:avLst/>
          </a:prstGeom>
        </p:spPr>
        <p:txBody>
          <a:bodyPr/>
          <a:lstStyle/>
          <a:p>
            <a:fld id="{F629FFB2-BC21-4F66-B6EC-1578B530780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165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55EF-2BDA-4F23-A8C5-0ECBEE2BD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F45A9-45FA-4AE3-AF3F-607FE899A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2A15-91F8-481A-8A0E-F27E7CCF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7FCCD-CB14-4D40-84EB-651D351B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7332C-BB46-4292-8215-8E79497A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988408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A2AB-CC2A-473C-9704-BCD88F56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89E57-9AEE-4509-9271-F0C212850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5B6DF-5D00-4686-8A62-818D8893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04D4A-92BE-4ADF-81DA-D5F9CCF0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58F8C-13DC-4364-9534-1C4B9810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39150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FC111-C659-4960-8419-05120EE9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936E3-5CBD-49CA-85E6-717162DDC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0536B-5BD3-46D3-BF2F-9B78B650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8A7E6-6F22-4B45-A5CB-50D02AD1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388C5-33CE-487D-A342-3B137842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92972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A2A9-8C0F-4E19-A066-DB688996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75B3F-D159-4A9A-879F-AA90C0C96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A3FA3-9926-4BEA-84E3-1B81F0072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EA43D-02BD-4F7C-9CE5-5FEECF676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A3D7D-07E2-4CFA-9E9B-3C593D7DF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45DA0-BE46-4757-8452-2956F403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2999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342C-DDFD-457A-9735-37125FD77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117D4-0593-4E62-A4DE-9152802F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95147-0B73-42C1-82A4-BA46278F1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9E5F6-4E01-4ECD-9C93-18421220E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FDF682-58F1-44B8-8DA1-1CFED55C8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04A7D-134D-4FD5-AEF6-D9C1125C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FD4FC-FAD0-4677-97BB-C575D822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3450D6-C3EB-4159-97CF-8C7F652D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64265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82FB-9F9E-4E6D-8F22-8E9A82C8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6342D-2ED1-4CC1-9BA8-3CEE49FA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5AFF0-515A-4D49-A703-43A80307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667B7-6285-4447-8C4A-381AE528F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0518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E9F2-757B-4813-809C-31610933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16446-2271-4FB4-B043-1A538F3A2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A35D7-0501-4F74-AF26-CACF6E32B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32FC-F41D-430F-B578-64BDAADC2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153F9C-9434-45CE-8732-9BDD95829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7A0B6E-4862-4C02-BFD6-A9645BC71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437040-52C7-436D-BA49-63AC9138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2E143-32B2-4CB8-8464-D53AB664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71447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69952-B7F8-48EA-BAB9-215CFB47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8461D0-2137-4230-A466-B3AF17BE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DBF12-E25A-4F80-8152-C2251E79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42398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5A071-1844-4323-9030-A775640F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7EDB-F76E-43FC-91F1-0D7F13A47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BDF86-ADF8-48AD-B27F-18E60BD3B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45F7B-0187-4206-8E2E-9EB03193C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67B56-BDCD-4BC8-8FBF-AE9E6088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F4A7A-1B81-46EB-A6B4-3E97C7AAA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99723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B325-B6CC-4103-96DA-6514F189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53D66-F095-4795-B284-2A59457C5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3EF5-0454-4E7C-BC28-99F588B08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66C26-740C-44DA-B107-560AED45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1B9D1-EB45-4826-865E-8E8D1821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84F10-628E-4597-A831-49088F74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827154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242C-FECD-438C-A244-D2ED7554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87D0B-510D-484B-BC29-AF1AD96F4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90658-91EB-452F-B522-235CE465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D344F-424A-48B0-88F2-54BEA9CD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0C291-A266-4FB4-8E75-2A62502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93387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C0E81F-8CEF-4A57-A06D-8B46BA274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7AC55-CF09-46A4-8BB2-387A6C277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A204D-18B6-409F-93D2-62C1E495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97660-21D4-4621-A14A-C945C022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97014-BFF0-4B63-967B-DE03F568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4380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8661A0-65FA-B34C-B652-F42F633E2495}"/>
              </a:ext>
            </a:extLst>
          </p:cNvPr>
          <p:cNvSpPr/>
          <p:nvPr userDrawn="1"/>
        </p:nvSpPr>
        <p:spPr>
          <a:xfrm>
            <a:off x="0" y="0"/>
            <a:ext cx="12189599" cy="720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180000" algn="l" defTabSz="914400" rtl="0" eaLnBrk="1" latinLnBrk="0" hangingPunct="1"/>
            <a:endParaRPr lang="en-US" sz="2400" b="1" i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269AA6-79B7-2046-9ED0-08F20D04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9599" cy="720000"/>
          </a:xfrm>
        </p:spPr>
        <p:txBody>
          <a:bodyPr>
            <a:normAutofit/>
          </a:bodyPr>
          <a:lstStyle>
            <a:lvl1pPr indent="180000">
              <a:defRPr sz="28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4185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8661A0-65FA-B34C-B652-F42F633E2495}"/>
              </a:ext>
            </a:extLst>
          </p:cNvPr>
          <p:cNvSpPr/>
          <p:nvPr userDrawn="1"/>
        </p:nvSpPr>
        <p:spPr>
          <a:xfrm>
            <a:off x="0" y="0"/>
            <a:ext cx="12189599" cy="720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180000" algn="l" defTabSz="914400" rtl="0" eaLnBrk="1" latinLnBrk="0" hangingPunct="1"/>
            <a:endParaRPr lang="en-US" sz="2600" b="1" i="0" dirty="0">
              <a:solidFill>
                <a:schemeClr val="bg1"/>
              </a:solidFill>
              <a:latin typeface="DIN Next LT Pro" panose="020B0503020203050203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269AA6-79B7-2046-9ED0-08F20D04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9599" cy="720000"/>
          </a:xfrm>
        </p:spPr>
        <p:txBody>
          <a:bodyPr>
            <a:normAutofit/>
          </a:bodyPr>
          <a:lstStyle>
            <a:lvl1pPr indent="180000">
              <a:defRPr sz="2800" b="1" i="0">
                <a:solidFill>
                  <a:schemeClr val="bg1"/>
                </a:solidFill>
                <a:latin typeface="DIN Next LT Pro" panose="020B0503020203050203"/>
                <a:ea typeface="DIN Next LT Pro" panose="020B0503020203050203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0157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21D2-ED83-4693-9354-D63ABD9280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2486" y="1253331"/>
            <a:ext cx="10515600" cy="4351338"/>
          </a:xfrm>
          <a:prstGeom prst="rect">
            <a:avLst/>
          </a:prstGeom>
        </p:spPr>
        <p:txBody>
          <a:bodyPr anchor="t"/>
          <a:lstStyle>
            <a:lvl1pPr>
              <a:lnSpc>
                <a:spcPct val="150000"/>
              </a:lnSpc>
              <a:defRPr sz="1600">
                <a:latin typeface="DIN Next LT Pro" panose="020B0503020203050203"/>
              </a:defRPr>
            </a:lvl1pPr>
            <a:lvl2pPr>
              <a:lnSpc>
                <a:spcPct val="150000"/>
              </a:lnSpc>
              <a:defRPr sz="1600">
                <a:latin typeface="DIN Next LT Pro" panose="020B0503020203050203"/>
              </a:defRPr>
            </a:lvl2pPr>
            <a:lvl3pPr>
              <a:lnSpc>
                <a:spcPct val="150000"/>
              </a:lnSpc>
              <a:defRPr sz="1600">
                <a:latin typeface="DIN Next LT Pro" panose="020B0503020203050203"/>
              </a:defRPr>
            </a:lvl3pPr>
            <a:lvl4pPr>
              <a:lnSpc>
                <a:spcPct val="150000"/>
              </a:lnSpc>
              <a:defRPr sz="1600">
                <a:latin typeface="DIN Next LT Pro" panose="020B0503020203050203"/>
              </a:defRPr>
            </a:lvl4pPr>
            <a:lvl5pPr>
              <a:lnSpc>
                <a:spcPct val="150000"/>
              </a:lnSpc>
              <a:defRPr sz="1600">
                <a:latin typeface="DIN Next LT Pro" panose="020B0503020203050203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L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7E6C6F19-183A-418D-AB0B-C3A78660D5E5}"/>
              </a:ext>
            </a:extLst>
          </p:cNvPr>
          <p:cNvSpPr txBox="1">
            <a:spLocks/>
          </p:cNvSpPr>
          <p:nvPr userDrawn="1"/>
        </p:nvSpPr>
        <p:spPr>
          <a:xfrm>
            <a:off x="-1" y="0"/>
            <a:ext cx="12189599" cy="72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indent="1800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bg1"/>
                </a:solidFill>
                <a:latin typeface="DIN Next LT Pro" panose="020B0503020203050203"/>
                <a:ea typeface="DIN Next LT Pro" panose="020B0503020203050203"/>
                <a:cs typeface="Open Sans" panose="020B0606030504020204" pitchFamily="34" charset="0"/>
              </a:defRPr>
            </a:lvl1pPr>
          </a:lstStyle>
          <a:p>
            <a:r>
              <a:rPr lang="en-US" sz="28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5477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FAFB2-4F05-4EFF-B8C5-72168DC0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7" y="365125"/>
            <a:ext cx="11513574" cy="1325563"/>
          </a:xfrm>
        </p:spPr>
        <p:txBody>
          <a:bodyPr/>
          <a:lstStyle>
            <a:lvl1pPr algn="just">
              <a:defRPr b="1">
                <a:solidFill>
                  <a:srgbClr val="7030A0"/>
                </a:solidFill>
              </a:defRPr>
            </a:lvl1pPr>
          </a:lstStyle>
          <a:p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lo stile del </a:t>
            </a:r>
            <a:r>
              <a:rPr lang="en-GB" noProof="0" dirty="0" err="1"/>
              <a:t>titolo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93A287-BE57-46E7-8DBD-329D9E313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97" y="1825625"/>
            <a:ext cx="11513574" cy="4351338"/>
          </a:xfrm>
        </p:spPr>
        <p:txBody>
          <a:bodyPr/>
          <a:lstStyle>
            <a:lvl1pPr marL="228600" indent="-228600" algn="just">
              <a:buFont typeface="Wingdings" panose="05000000000000000000" pitchFamily="2" charset="2"/>
              <a:buChar char="§"/>
              <a:defRPr>
                <a:solidFill>
                  <a:srgbClr val="7030A0"/>
                </a:solidFill>
              </a:defRPr>
            </a:lvl1pPr>
            <a:lvl2pPr algn="just">
              <a:defRPr>
                <a:solidFill>
                  <a:srgbClr val="7030A0"/>
                </a:solidFill>
              </a:defRPr>
            </a:lvl2pPr>
            <a:lvl3pPr algn="just">
              <a:defRPr>
                <a:solidFill>
                  <a:srgbClr val="7030A0"/>
                </a:solidFill>
              </a:defRPr>
            </a:lvl3pPr>
            <a:lvl4pPr algn="just">
              <a:defRPr>
                <a:solidFill>
                  <a:srgbClr val="7030A0"/>
                </a:solidFill>
              </a:defRPr>
            </a:lvl4pPr>
            <a:lvl5pPr algn="just">
              <a:defRPr>
                <a:solidFill>
                  <a:srgbClr val="7030A0"/>
                </a:solidFill>
              </a:defRPr>
            </a:lvl5pPr>
          </a:lstStyle>
          <a:p>
            <a:pPr lvl="0"/>
            <a:r>
              <a:rPr lang="en-GB" noProof="0" dirty="0" err="1"/>
              <a:t>Modifica</a:t>
            </a:r>
            <a:r>
              <a:rPr lang="en-GB" noProof="0" dirty="0"/>
              <a:t> </a:t>
            </a:r>
            <a:r>
              <a:rPr lang="en-GB" noProof="0" dirty="0" err="1"/>
              <a:t>gli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3"/>
            <a:r>
              <a:rPr lang="en-GB" noProof="0" dirty="0"/>
              <a:t>Quarto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4A82A6-616A-4202-B1E5-EA00A7D4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D4D2-6CA4-4A81-8DFA-7B9BFFE40827}" type="datetime1">
              <a:rPr lang="en-GB" smtClean="0"/>
              <a:t>07/07/2022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F7055C-E62B-4568-82D4-53BC45E7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[Project Name]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455933-F423-4DA0-87AF-65764F795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13279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BBE2-3539-4B04-A8C0-1AF71F5DD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C901C-B8EB-4402-B8E0-27052225A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AA52D-3211-4D57-A45D-F69B04CD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91E93-5FE2-42E8-98C8-85A78F68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029F3-E684-4B80-A9D3-AAB25643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7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C932-DFEC-457E-B11E-2B1F1B6A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D89C6-8C9C-4020-8A60-5B18BF2A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6035A-C879-44DB-9F8A-787EA0B8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3AB36-5C95-4AAC-93E8-490571BE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23767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2E7F-157B-4672-A363-A4DE146E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6E696-DE85-4D29-A529-BC4115768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F23BA-9594-40C9-B984-D9A9B03B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F1FA9-50C7-4DFB-84F0-8CFCC159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9AE0-A6BC-4AA1-9A61-48327CFF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479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50CD-D10C-45A7-B042-E10404D0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97F23-D450-4703-BF76-12AC5BCD2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C9FF4-63B8-46DB-B779-0C4FA9736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87894-F5DF-4920-A857-41864DFA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FE7A6-8A9D-4C5D-9E07-5D569F7B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317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97A3-AD69-4552-97EA-46640E829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A6FA-B237-4041-A76E-AF2EBA11A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553A4-C440-4AE0-A476-8B365D725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1EA59-9241-43EB-97C1-DA382D37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F0B88-45AD-4F77-9CA1-D4D99F54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96037-A0B7-431F-90FB-3FBD15F1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15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20526-5A99-4930-BBEE-B4B27D6B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D1426-1D1D-4290-950D-725D702E1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39798-EB38-4888-BDD9-A598E4C73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B1EFA-5E9A-4BA3-B507-3AA42A9F8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E15D9-E515-4A47-B62F-05BAB3219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B28960-A529-4DDE-AB84-C12B1822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C15A69-01D1-4CBC-9FA0-42DF0C7F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CDFCB-8729-4095-925B-8E2C899A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12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581D-5A5E-4100-AA1A-38589EDC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A773D-A2A7-4265-9F15-4322BC684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2AD7E-A698-4211-8D5D-B195191C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301D4-88EB-4CE8-9871-AA6D7D2A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30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F4BA5-363E-4D19-913A-36CBDE24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E55DA-0065-4EB1-813D-C46559A7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E2541-7747-4B76-A24B-9AAC27B7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83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957FE-F84B-4F1F-81C2-F28AD519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1FB52-AB19-4205-9D71-BE2F5C6CE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D6944-7F91-4717-83AB-C3A34CD6C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B0968-5549-4B68-8868-39F5E15F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AC558-1378-4266-95F5-DD0F4378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6A5D5-D148-4CA6-9642-ECAD5134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87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735B-5A29-44C8-959B-7F86B419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596D3F-DFEC-44AE-A759-D3E15AC79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BFE49-31D1-4DE5-89D1-6E0245EB2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B8B11-DBF8-4072-A1A4-78BE3785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2B79D-0FD9-40BF-8D8E-8423787C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E1DF-4CB7-4675-B095-BEBD48F5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331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F7B42-0945-499C-8D14-4F53D247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4A41D-325C-4189-9E23-38830321C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4E884-34A9-4865-8E37-F66FFF851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796BE-DE62-49A9-8784-DFC2F0BB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65154-68AC-4A0D-8424-8867AB4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408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601A0-3062-4E61-BB15-69BA9A93C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6B523-0B07-4374-94B1-80D39E19E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9B07A-B7F8-4487-8D33-6B28A5AA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547E2-92B6-454D-994D-88507968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50DE2-DEFE-42AE-A2F1-6A8F1BEAB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62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18B7A-92D3-4AE7-89B5-E4C0CE3B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0E767E-0883-4888-AAC9-449152A8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46167-22BA-4172-853B-C4C18069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147122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8661A0-65FA-B34C-B652-F42F633E2495}"/>
              </a:ext>
            </a:extLst>
          </p:cNvPr>
          <p:cNvSpPr/>
          <p:nvPr userDrawn="1"/>
        </p:nvSpPr>
        <p:spPr>
          <a:xfrm>
            <a:off x="0" y="0"/>
            <a:ext cx="12189599" cy="720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180000" algn="l" defTabSz="914400" rtl="0" eaLnBrk="1" latinLnBrk="0" hangingPunct="1"/>
            <a:endParaRPr lang="en-US" sz="2400" b="1" i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269AA6-79B7-2046-9ED0-08F20D04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0000"/>
          </a:xfrm>
        </p:spPr>
        <p:txBody>
          <a:bodyPr>
            <a:normAutofit/>
          </a:bodyPr>
          <a:lstStyle>
            <a:lvl1pPr indent="180000"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66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4CD7-A8A7-48C1-B5EA-BFCBF15F4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188FD-CFC1-4458-846D-0F4DB5069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6514E-71F1-48CB-9034-525851E93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91779-1A5F-43BC-9B10-77025D6A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F7607-F4B4-42C2-BABE-45C9451F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E9AF6-9EBB-43B5-A58A-ACC8222F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5458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991B8-96F7-4E5B-A14A-2DD306A2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0089A-9914-4D88-B5BD-9641882BC9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A3946-E2C0-4533-93B3-3B08E9490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5DB78-60A4-4CBE-A8F5-59D9517BA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D7781-B96A-4F6D-AF5E-E5991279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18292-8513-46AF-9ED1-C8067881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5088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54D2D-BEC6-43E2-8F91-0394C034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F312C-75EF-4802-A598-F4568D6E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153D4-51B1-49F2-B338-38E6E3BAE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52258-07B8-447A-8CD0-4A067E9D2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830FF-C629-45E3-95CF-A9EAAC4D6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4487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8825" cy="719455"/>
          </a:xfrm>
          <a:custGeom>
            <a:avLst/>
            <a:gdLst/>
            <a:ahLst/>
            <a:cxnLst/>
            <a:rect l="l" t="t" r="r" b="b"/>
            <a:pathLst>
              <a:path w="12188825" h="719455">
                <a:moveTo>
                  <a:pt x="12188444" y="0"/>
                </a:moveTo>
                <a:lnTo>
                  <a:pt x="0" y="0"/>
                </a:lnTo>
                <a:lnTo>
                  <a:pt x="0" y="719201"/>
                </a:lnTo>
                <a:lnTo>
                  <a:pt x="12188444" y="719201"/>
                </a:lnTo>
                <a:lnTo>
                  <a:pt x="12188444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12612" y="1842930"/>
            <a:ext cx="5966775" cy="1588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1863" y="1427351"/>
            <a:ext cx="11248390" cy="4542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72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54D2D-BEC6-43E2-8F91-0394C034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F312C-75EF-4802-A598-F4568D6E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153D4-51B1-49F2-B338-38E6E3BAE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1108-5339-4F24-9D23-074417C6C5A2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52258-07B8-447A-8CD0-4A067E9D2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830FF-C629-45E3-95CF-A9EAAC4D6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AF16B-9028-4A07-81B3-045F4324A5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9282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28D956-1C5B-4166-9B33-9A27EC8E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" y="1"/>
            <a:ext cx="12188161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ACC951-B98A-45B2-B1A2-3ED300C2ACAA}"/>
              </a:ext>
            </a:extLst>
          </p:cNvPr>
          <p:cNvSpPr/>
          <p:nvPr userDrawn="1"/>
        </p:nvSpPr>
        <p:spPr>
          <a:xfrm>
            <a:off x="0" y="0"/>
            <a:ext cx="12189599" cy="720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180000" algn="l" defTabSz="914400" rtl="0" eaLnBrk="1" latinLnBrk="0" hangingPunct="1"/>
            <a:endParaRPr lang="en-US" sz="2800" b="1" i="0">
              <a:solidFill>
                <a:schemeClr val="bg1"/>
              </a:solidFill>
              <a:latin typeface="DIN Next LT Pro" panose="020B0503020203050203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6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bg1"/>
          </a:solidFill>
          <a:latin typeface="DIN Next LT Pro" panose="020B0503020203050203"/>
          <a:ea typeface="DIN Next LT Pro" panose="020B0503020203050203"/>
          <a:cs typeface="DIN Next LT Pro" panose="020B050302020305020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DFB980-2609-4A4E-B176-93E1747A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84" y="286744"/>
            <a:ext cx="11682832" cy="10630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D3E01-6590-40E0-9F9F-2AD433801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584" y="1480457"/>
            <a:ext cx="11682832" cy="4618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92625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BFAD0-28C7-4631-BE1E-D80D13F6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57844-F5B0-48FF-BEE1-AA0446003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78D8F-0DE6-44F8-86D7-733FEFB11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132A-E2B8-402B-A306-425752DC7BAB}" type="datetimeFigureOut">
              <a:rPr lang="en-IL" smtClean="0"/>
              <a:t>07/07/2022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1ED5B-BF1D-4EF1-B1B5-F1A858291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0BB07-723B-4B54-BDD0-E168432E4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00C8A-1174-4613-A997-315B9CE860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0753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28D956-1C5B-4166-9B33-9A27EC8E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" y="1"/>
            <a:ext cx="12188161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ACC951-B98A-45B2-B1A2-3ED300C2ACAA}"/>
              </a:ext>
            </a:extLst>
          </p:cNvPr>
          <p:cNvSpPr/>
          <p:nvPr userDrawn="1"/>
        </p:nvSpPr>
        <p:spPr>
          <a:xfrm>
            <a:off x="0" y="0"/>
            <a:ext cx="12189599" cy="720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180000" algn="l" defTabSz="914400" rtl="0" eaLnBrk="1" latinLnBrk="0" hangingPunct="1"/>
            <a:endParaRPr lang="en-US" sz="2800" b="1" i="0" dirty="0">
              <a:solidFill>
                <a:schemeClr val="bg1"/>
              </a:solidFill>
              <a:latin typeface="DIN Next LT Pro" panose="020B0503020203050203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1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bg1"/>
          </a:solidFill>
          <a:latin typeface="DIN Next LT Pro" panose="020B0503020203050203"/>
          <a:ea typeface="DIN Next LT Pro" panose="020B0503020203050203"/>
          <a:cs typeface="DIN Next LT Pro" panose="020B050302020305020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0DE114-2E18-4871-BB9E-0DA84192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52D2D-CF41-4497-9C55-3AACA6C92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6365E-CFC0-411F-8286-456A507EB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45B5A-9DD2-4E9E-B11D-945B08D5B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2DC5-88FE-4219-800D-CFE03EFF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8E879-86E2-4A07-816D-6BF97F2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9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.emf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1E702AE0-12C5-840D-A87B-B2BF89D3391D}"/>
              </a:ext>
            </a:extLst>
          </p:cNvPr>
          <p:cNvGrpSpPr/>
          <p:nvPr/>
        </p:nvGrpSpPr>
        <p:grpSpPr>
          <a:xfrm>
            <a:off x="562845" y="1"/>
            <a:ext cx="3475902" cy="2932421"/>
            <a:chOff x="902850" y="1"/>
            <a:chExt cx="4100622" cy="345946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3AE1E4-A389-2434-FFC4-EEEBE4C3FFA4}"/>
                </a:ext>
              </a:extLst>
            </p:cNvPr>
            <p:cNvSpPr/>
            <p:nvPr/>
          </p:nvSpPr>
          <p:spPr>
            <a:xfrm>
              <a:off x="902850" y="1"/>
              <a:ext cx="3935637" cy="3459462"/>
            </a:xfrm>
            <a:custGeom>
              <a:avLst/>
              <a:gdLst>
                <a:gd name="connsiteX0" fmla="*/ 0 w 4038876"/>
                <a:gd name="connsiteY0" fmla="*/ 0 h 3368842"/>
                <a:gd name="connsiteX1" fmla="*/ 4038876 w 4038876"/>
                <a:gd name="connsiteY1" fmla="*/ 0 h 3368842"/>
                <a:gd name="connsiteX2" fmla="*/ 4038876 w 4038876"/>
                <a:gd name="connsiteY2" fmla="*/ 3368842 h 3368842"/>
                <a:gd name="connsiteX3" fmla="*/ 0 w 4038876"/>
                <a:gd name="connsiteY3" fmla="*/ 3368842 h 3368842"/>
                <a:gd name="connsiteX4" fmla="*/ 0 w 4038876"/>
                <a:gd name="connsiteY4" fmla="*/ 0 h 3368842"/>
                <a:gd name="connsiteX0" fmla="*/ 0 w 4038876"/>
                <a:gd name="connsiteY0" fmla="*/ 0 h 3729789"/>
                <a:gd name="connsiteX1" fmla="*/ 4038876 w 4038876"/>
                <a:gd name="connsiteY1" fmla="*/ 0 h 3729789"/>
                <a:gd name="connsiteX2" fmla="*/ 4038876 w 4038876"/>
                <a:gd name="connsiteY2" fmla="*/ 3729789 h 3729789"/>
                <a:gd name="connsiteX3" fmla="*/ 0 w 4038876"/>
                <a:gd name="connsiteY3" fmla="*/ 3368842 h 3729789"/>
                <a:gd name="connsiteX4" fmla="*/ 0 w 4038876"/>
                <a:gd name="connsiteY4" fmla="*/ 0 h 37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8876" h="3729789">
                  <a:moveTo>
                    <a:pt x="0" y="0"/>
                  </a:moveTo>
                  <a:lnTo>
                    <a:pt x="4038876" y="0"/>
                  </a:lnTo>
                  <a:lnTo>
                    <a:pt x="4038876" y="3729789"/>
                  </a:lnTo>
                  <a:lnTo>
                    <a:pt x="0" y="3368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outerShdw blurRad="14794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19">
              <a:extLst>
                <a:ext uri="{FF2B5EF4-FFF2-40B4-BE49-F238E27FC236}">
                  <a16:creationId xmlns:a16="http://schemas.microsoft.com/office/drawing/2014/main" id="{C58E5B04-5FA9-CAED-6AFC-1E9B7B35735D}"/>
                </a:ext>
              </a:extLst>
            </p:cNvPr>
            <p:cNvSpPr/>
            <p:nvPr/>
          </p:nvSpPr>
          <p:spPr>
            <a:xfrm>
              <a:off x="902850" y="1"/>
              <a:ext cx="3935637" cy="3459462"/>
            </a:xfrm>
            <a:custGeom>
              <a:avLst/>
              <a:gdLst>
                <a:gd name="connsiteX0" fmla="*/ 0 w 4038876"/>
                <a:gd name="connsiteY0" fmla="*/ 0 h 3368842"/>
                <a:gd name="connsiteX1" fmla="*/ 4038876 w 4038876"/>
                <a:gd name="connsiteY1" fmla="*/ 0 h 3368842"/>
                <a:gd name="connsiteX2" fmla="*/ 4038876 w 4038876"/>
                <a:gd name="connsiteY2" fmla="*/ 3368842 h 3368842"/>
                <a:gd name="connsiteX3" fmla="*/ 0 w 4038876"/>
                <a:gd name="connsiteY3" fmla="*/ 3368842 h 3368842"/>
                <a:gd name="connsiteX4" fmla="*/ 0 w 4038876"/>
                <a:gd name="connsiteY4" fmla="*/ 0 h 3368842"/>
                <a:gd name="connsiteX0" fmla="*/ 0 w 4038876"/>
                <a:gd name="connsiteY0" fmla="*/ 0 h 3729789"/>
                <a:gd name="connsiteX1" fmla="*/ 4038876 w 4038876"/>
                <a:gd name="connsiteY1" fmla="*/ 0 h 3729789"/>
                <a:gd name="connsiteX2" fmla="*/ 4038876 w 4038876"/>
                <a:gd name="connsiteY2" fmla="*/ 3729789 h 3729789"/>
                <a:gd name="connsiteX3" fmla="*/ 0 w 4038876"/>
                <a:gd name="connsiteY3" fmla="*/ 3368842 h 3729789"/>
                <a:gd name="connsiteX4" fmla="*/ 0 w 4038876"/>
                <a:gd name="connsiteY4" fmla="*/ 0 h 37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8876" h="3729789">
                  <a:moveTo>
                    <a:pt x="0" y="0"/>
                  </a:moveTo>
                  <a:lnTo>
                    <a:pt x="4038876" y="0"/>
                  </a:lnTo>
                  <a:lnTo>
                    <a:pt x="4038876" y="3729789"/>
                  </a:lnTo>
                  <a:lnTo>
                    <a:pt x="0" y="3368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5311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6D6D15-58F4-F34A-120B-F221F4B549E7}"/>
                </a:ext>
              </a:extLst>
            </p:cNvPr>
            <p:cNvSpPr txBox="1"/>
            <p:nvPr/>
          </p:nvSpPr>
          <p:spPr>
            <a:xfrm>
              <a:off x="964596" y="1501134"/>
              <a:ext cx="4038876" cy="1416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Revolutionary Irrigation Technology to Mitigate Climate Change Hazards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7D14E3F-4FC5-668E-4F20-F2B003352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319" y="444528"/>
              <a:ext cx="2677694" cy="107107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8ED099-7FEC-16F8-13FA-29FF7C5CCD14}"/>
              </a:ext>
            </a:extLst>
          </p:cNvPr>
          <p:cNvGrpSpPr/>
          <p:nvPr/>
        </p:nvGrpSpPr>
        <p:grpSpPr>
          <a:xfrm>
            <a:off x="9083166" y="1071838"/>
            <a:ext cx="590022" cy="252597"/>
            <a:chOff x="8875866" y="2115919"/>
            <a:chExt cx="1044127" cy="37066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59AADA0-82A4-114B-31DB-1FE3D9CC4CB2}"/>
                </a:ext>
              </a:extLst>
            </p:cNvPr>
            <p:cNvSpPr/>
            <p:nvPr/>
          </p:nvSpPr>
          <p:spPr>
            <a:xfrm>
              <a:off x="9013825" y="2168525"/>
              <a:ext cx="776220" cy="276225"/>
            </a:xfrm>
            <a:prstGeom prst="ellipse">
              <a:avLst/>
            </a:prstGeom>
            <a:solidFill>
              <a:schemeClr val="tx1">
                <a:alpha val="2771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0B19AED-AA11-73E9-F4A9-3936BEF6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5866" y="2115919"/>
              <a:ext cx="1044127" cy="37066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8FD721-B902-480A-6DE1-183CBFF689F1}"/>
              </a:ext>
            </a:extLst>
          </p:cNvPr>
          <p:cNvGrpSpPr/>
          <p:nvPr/>
        </p:nvGrpSpPr>
        <p:grpSpPr>
          <a:xfrm>
            <a:off x="5711440" y="1789615"/>
            <a:ext cx="856767" cy="295144"/>
            <a:chOff x="7141031" y="2793126"/>
            <a:chExt cx="1739520" cy="8003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8E36838-4BCB-23C8-B9FF-888986DCF955}"/>
                </a:ext>
              </a:extLst>
            </p:cNvPr>
            <p:cNvSpPr/>
            <p:nvPr/>
          </p:nvSpPr>
          <p:spPr>
            <a:xfrm>
              <a:off x="7347001" y="2886129"/>
              <a:ext cx="1330274" cy="600021"/>
            </a:xfrm>
            <a:prstGeom prst="ellipse">
              <a:avLst/>
            </a:prstGeom>
            <a:solidFill>
              <a:schemeClr val="tx1">
                <a:alpha val="2771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CABFAF3-EF4B-F0A0-8856-1C794F54D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1031" y="2793126"/>
              <a:ext cx="1739520" cy="80030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0A8E1A-010F-EAD6-8EE0-5B8B25CC4A6E}"/>
              </a:ext>
            </a:extLst>
          </p:cNvPr>
          <p:cNvGrpSpPr/>
          <p:nvPr/>
        </p:nvGrpSpPr>
        <p:grpSpPr>
          <a:xfrm>
            <a:off x="10671459" y="2820418"/>
            <a:ext cx="1118238" cy="402904"/>
            <a:chOff x="10218678" y="2648440"/>
            <a:chExt cx="1490721" cy="68584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868A7B5-7627-FA1E-1394-01259D21C546}"/>
                </a:ext>
              </a:extLst>
            </p:cNvPr>
            <p:cNvSpPr/>
            <p:nvPr/>
          </p:nvSpPr>
          <p:spPr>
            <a:xfrm>
              <a:off x="10407701" y="2737286"/>
              <a:ext cx="1111199" cy="511175"/>
            </a:xfrm>
            <a:prstGeom prst="ellipse">
              <a:avLst/>
            </a:prstGeom>
            <a:solidFill>
              <a:schemeClr val="tx1">
                <a:alpha val="2771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B4A0061-7B0A-C77C-0B89-1DC90AEF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8678" y="2648440"/>
              <a:ext cx="1490721" cy="68584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62381D-D8CD-56E3-71BC-F9D66C8899DE}"/>
              </a:ext>
            </a:extLst>
          </p:cNvPr>
          <p:cNvCxnSpPr>
            <a:cxnSpLocks/>
          </p:cNvCxnSpPr>
          <p:nvPr/>
        </p:nvCxnSpPr>
        <p:spPr>
          <a:xfrm flipH="1">
            <a:off x="8141260" y="4914182"/>
            <a:ext cx="7025" cy="1153664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E74B8A6-1AD0-F90D-B272-F5293A38FF32}"/>
              </a:ext>
            </a:extLst>
          </p:cNvPr>
          <p:cNvCxnSpPr>
            <a:cxnSpLocks/>
          </p:cNvCxnSpPr>
          <p:nvPr/>
        </p:nvCxnSpPr>
        <p:spPr>
          <a:xfrm>
            <a:off x="11231132" y="1944987"/>
            <a:ext cx="0" cy="1065499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3648C87-317C-29A1-F366-314525DBCCB2}"/>
              </a:ext>
            </a:extLst>
          </p:cNvPr>
          <p:cNvCxnSpPr>
            <a:cxnSpLocks/>
          </p:cNvCxnSpPr>
          <p:nvPr/>
        </p:nvCxnSpPr>
        <p:spPr>
          <a:xfrm>
            <a:off x="8785370" y="1933602"/>
            <a:ext cx="2445208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394F94-4E6E-E862-A414-2D0145EF41DD}"/>
              </a:ext>
            </a:extLst>
          </p:cNvPr>
          <p:cNvGrpSpPr/>
          <p:nvPr/>
        </p:nvGrpSpPr>
        <p:grpSpPr>
          <a:xfrm>
            <a:off x="10328241" y="586178"/>
            <a:ext cx="457484" cy="457483"/>
            <a:chOff x="10879433" y="473436"/>
            <a:chExt cx="457484" cy="457483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A4F9DF6-EB0E-0725-D504-F634D4931F83}"/>
                </a:ext>
              </a:extLst>
            </p:cNvPr>
            <p:cNvSpPr/>
            <p:nvPr/>
          </p:nvSpPr>
          <p:spPr>
            <a:xfrm>
              <a:off x="10879433" y="473436"/>
              <a:ext cx="457483" cy="457483"/>
            </a:xfrm>
            <a:prstGeom prst="roundRect">
              <a:avLst/>
            </a:prstGeom>
            <a:solidFill>
              <a:schemeClr val="tx1">
                <a:alpha val="383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52C993-ABCF-D2A0-E37A-8268A989B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9434" y="473436"/>
              <a:ext cx="457483" cy="4574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8E430-34D6-73D1-5AEC-8560F960B7CE}"/>
              </a:ext>
            </a:extLst>
          </p:cNvPr>
          <p:cNvGrpSpPr/>
          <p:nvPr/>
        </p:nvGrpSpPr>
        <p:grpSpPr>
          <a:xfrm>
            <a:off x="6794838" y="2546270"/>
            <a:ext cx="462397" cy="466950"/>
            <a:chOff x="9187581" y="1287708"/>
            <a:chExt cx="462397" cy="466950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BD5A210D-E9F5-1541-DCC7-588B11F991A7}"/>
                </a:ext>
              </a:extLst>
            </p:cNvPr>
            <p:cNvSpPr/>
            <p:nvPr/>
          </p:nvSpPr>
          <p:spPr>
            <a:xfrm>
              <a:off x="9187581" y="1287708"/>
              <a:ext cx="457483" cy="457483"/>
            </a:xfrm>
            <a:prstGeom prst="roundRect">
              <a:avLst/>
            </a:prstGeom>
            <a:solidFill>
              <a:schemeClr val="tx1">
                <a:alpha val="383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6250F4-C3DA-1A7F-F857-E4BFAC427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2496" y="1297175"/>
              <a:ext cx="457482" cy="45748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0A1EC20-59DB-0D70-97B5-BC6C930A48A3}"/>
              </a:ext>
            </a:extLst>
          </p:cNvPr>
          <p:cNvGrpSpPr/>
          <p:nvPr/>
        </p:nvGrpSpPr>
        <p:grpSpPr>
          <a:xfrm>
            <a:off x="9682865" y="3280131"/>
            <a:ext cx="459434" cy="458379"/>
            <a:chOff x="8355401" y="1296279"/>
            <a:chExt cx="459434" cy="458379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BBF474C2-6173-82D6-EBB5-D270B7D56D0F}"/>
                </a:ext>
              </a:extLst>
            </p:cNvPr>
            <p:cNvSpPr/>
            <p:nvPr/>
          </p:nvSpPr>
          <p:spPr>
            <a:xfrm>
              <a:off x="8355401" y="1296279"/>
              <a:ext cx="457483" cy="457483"/>
            </a:xfrm>
            <a:prstGeom prst="roundRect">
              <a:avLst/>
            </a:prstGeom>
            <a:solidFill>
              <a:schemeClr val="tx1">
                <a:alpha val="383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086686-A375-5860-487B-AA43C89E1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7353" y="1297175"/>
              <a:ext cx="457482" cy="45748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6F1DE2-9389-FA45-A01E-7592000E1B31}"/>
              </a:ext>
            </a:extLst>
          </p:cNvPr>
          <p:cNvGrpSpPr/>
          <p:nvPr/>
        </p:nvGrpSpPr>
        <p:grpSpPr>
          <a:xfrm>
            <a:off x="7602945" y="1360028"/>
            <a:ext cx="1216861" cy="831026"/>
            <a:chOff x="8807490" y="205279"/>
            <a:chExt cx="1216861" cy="831026"/>
          </a:xfrm>
        </p:grpSpPr>
        <p:pic>
          <p:nvPicPr>
            <p:cNvPr id="27" name="Picture 2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0C1A97D-F685-F59B-54C7-A5EBA424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0205" y="232450"/>
              <a:ext cx="1169710" cy="78384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E65574-4DBD-C807-8230-E1AA93A8A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07490" y="205279"/>
              <a:ext cx="1216861" cy="83102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E4959D-62DA-7B80-931F-970EA4A411B3}"/>
              </a:ext>
            </a:extLst>
          </p:cNvPr>
          <p:cNvGrpSpPr/>
          <p:nvPr/>
        </p:nvGrpSpPr>
        <p:grpSpPr>
          <a:xfrm>
            <a:off x="5035601" y="3597024"/>
            <a:ext cx="1183060" cy="2352435"/>
            <a:chOff x="5285793" y="3539253"/>
            <a:chExt cx="1183060" cy="235243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0E970E4-596C-ADE3-E9A5-9C8FF758DE3B}"/>
                </a:ext>
              </a:extLst>
            </p:cNvPr>
            <p:cNvSpPr/>
            <p:nvPr/>
          </p:nvSpPr>
          <p:spPr>
            <a:xfrm>
              <a:off x="5285793" y="3539253"/>
              <a:ext cx="1183060" cy="800306"/>
            </a:xfrm>
            <a:prstGeom prst="ellipse">
              <a:avLst/>
            </a:prstGeom>
            <a:solidFill>
              <a:schemeClr val="tx1">
                <a:alpha val="34858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745427D-48C0-4A96-F167-DC23741DF9A4}"/>
                </a:ext>
              </a:extLst>
            </p:cNvPr>
            <p:cNvSpPr/>
            <p:nvPr/>
          </p:nvSpPr>
          <p:spPr>
            <a:xfrm>
              <a:off x="5285793" y="3539253"/>
              <a:ext cx="1183060" cy="80030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73F93A2-0826-7C72-9578-29F1447AD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95139">
              <a:off x="5400683" y="3605860"/>
              <a:ext cx="905045" cy="540569"/>
            </a:xfrm>
            <a:prstGeom prst="rect">
              <a:avLst/>
            </a:prstGeom>
            <a:ln w="19050">
              <a:noFill/>
            </a:ln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1513EB5-DF6B-F7B7-ADC4-15508816046C}"/>
                </a:ext>
              </a:extLst>
            </p:cNvPr>
            <p:cNvCxnSpPr>
              <a:cxnSpLocks/>
            </p:cNvCxnSpPr>
            <p:nvPr/>
          </p:nvCxnSpPr>
          <p:spPr>
            <a:xfrm>
              <a:off x="5871030" y="4369384"/>
              <a:ext cx="0" cy="1522304"/>
            </a:xfrm>
            <a:prstGeom prst="line">
              <a:avLst/>
            </a:prstGeom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F094565-2818-B77C-51F7-A7C220858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630" y="4020153"/>
              <a:ext cx="174800" cy="237728"/>
            </a:xfrm>
            <a:prstGeom prst="rect">
              <a:avLst/>
            </a:prstGeom>
          </p:spPr>
        </p:pic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FB52625-183C-31EC-83C0-B75D45B8551B}"/>
              </a:ext>
            </a:extLst>
          </p:cNvPr>
          <p:cNvCxnSpPr>
            <a:cxnSpLocks/>
          </p:cNvCxnSpPr>
          <p:nvPr/>
        </p:nvCxnSpPr>
        <p:spPr>
          <a:xfrm>
            <a:off x="6151755" y="1937187"/>
            <a:ext cx="1463905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7B082064-6F30-871E-8848-2FF32A09C1A8}"/>
              </a:ext>
            </a:extLst>
          </p:cNvPr>
          <p:cNvSpPr/>
          <p:nvPr/>
        </p:nvSpPr>
        <p:spPr>
          <a:xfrm>
            <a:off x="7914629" y="4447232"/>
            <a:ext cx="457483" cy="457483"/>
          </a:xfrm>
          <a:prstGeom prst="roundRect">
            <a:avLst/>
          </a:prstGeom>
          <a:solidFill>
            <a:schemeClr val="tx1">
              <a:alpha val="383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F58063F-0776-CE79-DAE3-D8FE0F20E1EE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024532" y="1944987"/>
            <a:ext cx="3962" cy="61075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5A98386-1A4A-F238-1B86-BD92BF5F9A4F}"/>
              </a:ext>
            </a:extLst>
          </p:cNvPr>
          <p:cNvCxnSpPr>
            <a:cxnSpLocks/>
          </p:cNvCxnSpPr>
          <p:nvPr/>
        </p:nvCxnSpPr>
        <p:spPr>
          <a:xfrm>
            <a:off x="9903778" y="1944987"/>
            <a:ext cx="0" cy="133097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6FABEE7-8BAA-379C-5BE9-A5DB4E2D43DE}"/>
              </a:ext>
            </a:extLst>
          </p:cNvPr>
          <p:cNvCxnSpPr>
            <a:cxnSpLocks/>
          </p:cNvCxnSpPr>
          <p:nvPr/>
        </p:nvCxnSpPr>
        <p:spPr>
          <a:xfrm>
            <a:off x="9378177" y="1199033"/>
            <a:ext cx="8821" cy="745954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D9B139-81D1-0E38-9D66-4CF2036A059F}"/>
              </a:ext>
            </a:extLst>
          </p:cNvPr>
          <p:cNvCxnSpPr>
            <a:cxnSpLocks/>
          </p:cNvCxnSpPr>
          <p:nvPr/>
        </p:nvCxnSpPr>
        <p:spPr>
          <a:xfrm>
            <a:off x="8141260" y="2171048"/>
            <a:ext cx="0" cy="2289224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B154A3-61FB-A317-E4C4-ADE11A9A74EE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10556984" y="1043661"/>
            <a:ext cx="5026" cy="882819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073BA9E-0EC9-1E33-1D43-5D42532521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2145" y="4461523"/>
            <a:ext cx="459289" cy="4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97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D2F0-26BB-35B9-A607-21DCBEE6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Arizona is Home For N-Drip in North America</a:t>
            </a:r>
            <a:endParaRPr lang="en-IL" dirty="0"/>
          </a:p>
        </p:txBody>
      </p:sp>
      <p:pic>
        <p:nvPicPr>
          <p:cNvPr id="2050" name="Picture 2" descr="The Arizona Commerce Authority - Price Kong">
            <a:extLst>
              <a:ext uri="{FF2B5EF4-FFF2-40B4-BE49-F238E27FC236}">
                <a16:creationId xmlns:a16="http://schemas.microsoft.com/office/drawing/2014/main" id="{7F43F331-E12C-7935-1CFF-70AB8732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6" y="3580823"/>
            <a:ext cx="3058574" cy="203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DB5D4F-C630-C799-BF59-8DDF65D35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571" y="3428999"/>
            <a:ext cx="3822429" cy="2866822"/>
          </a:xfrm>
          <a:prstGeom prst="rect">
            <a:avLst/>
          </a:prstGeom>
        </p:spPr>
      </p:pic>
      <p:pic>
        <p:nvPicPr>
          <p:cNvPr id="2052" name="Picture 4" descr="Getting Here, Getting Around - Welcome To Yuma, Arizona - On The River's  Edge">
            <a:extLst>
              <a:ext uri="{FF2B5EF4-FFF2-40B4-BE49-F238E27FC236}">
                <a16:creationId xmlns:a16="http://schemas.microsoft.com/office/drawing/2014/main" id="{06559262-31F8-2851-1EF4-D4C3710C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84" y="3480112"/>
            <a:ext cx="3422833" cy="276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University of Arizona - YouTube">
            <a:extLst>
              <a:ext uri="{FF2B5EF4-FFF2-40B4-BE49-F238E27FC236}">
                <a16:creationId xmlns:a16="http://schemas.microsoft.com/office/drawing/2014/main" id="{473B8BA7-4332-C733-046F-10BAA3182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833" y="94362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lorado River Indian Tribes | Inter Tribal Council of Arizona">
            <a:extLst>
              <a:ext uri="{FF2B5EF4-FFF2-40B4-BE49-F238E27FC236}">
                <a16:creationId xmlns:a16="http://schemas.microsoft.com/office/drawing/2014/main" id="{234D0D9B-46F6-D8DF-35E0-C0CC7C64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60" y="102849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484521D-E365-F625-FD60-3FE47523E9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48" y="1521722"/>
            <a:ext cx="2892790" cy="98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2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AB3562-3060-6541-9DC4-90EB8AD9E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8295" r="10046" b="6515"/>
          <a:stretch/>
        </p:blipFill>
        <p:spPr>
          <a:xfrm>
            <a:off x="3897695" y="900991"/>
            <a:ext cx="4396610" cy="50560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F252C-61FC-1A44-8F73-F8079AE1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31974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1558316-6949-7B40-B571-24DF18DF8E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180000">
              <a:lnSpc>
                <a:spcPct val="90000"/>
              </a:lnSpc>
              <a:spcBef>
                <a:spcPct val="0"/>
              </a:spcBef>
              <a:buNone/>
              <a:defRPr sz="2800" b="1" i="0">
                <a:solidFill>
                  <a:schemeClr val="bg1"/>
                </a:solidFill>
                <a:latin typeface="DIN Next LT Pro" panose="020B0503020203050203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1800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Next LT Pro" panose="020B0503020203050203"/>
                <a:ea typeface="Roboto" panose="02000000000000000000" pitchFamily="2" charset="0"/>
                <a:cs typeface="+mj-cs"/>
              </a:rPr>
              <a:t>N</a:t>
            </a: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Next LT Pro" panose="020B0503020203050203"/>
                <a:ea typeface="Roboto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Next LT Pro" panose="020B0503020203050203"/>
                <a:ea typeface="Roboto" panose="02000000000000000000" pitchFamily="2" charset="0"/>
                <a:cs typeface="+mj-cs"/>
              </a:rPr>
              <a:t>Drip in Arizona</a:t>
            </a:r>
            <a:endParaRPr kumimoji="0" lang="en-IL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Next LT Pro" panose="020B0503020203050203"/>
              <a:ea typeface="Roboto" panose="02000000000000000000" pitchFamily="2" charset="0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6D1C59-E335-C34B-BF07-DA000980621F}"/>
              </a:ext>
            </a:extLst>
          </p:cNvPr>
          <p:cNvSpPr/>
          <p:nvPr/>
        </p:nvSpPr>
        <p:spPr>
          <a:xfrm>
            <a:off x="1812252" y="4512120"/>
            <a:ext cx="176481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Yuma |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5000 acres</a:t>
            </a:r>
            <a:endParaRPr kumimoji="0" lang="en-IL" sz="1400" b="0" i="0" u="none" strike="noStrike" kern="1200" cap="none" spc="0" normalizeH="0" baseline="0" noProof="0" dirty="0">
              <a:ln>
                <a:noFill/>
              </a:ln>
              <a:solidFill>
                <a:srgbClr val="34A9E2"/>
              </a:solidFill>
              <a:effectLst/>
              <a:uLnTx/>
              <a:uFillTx/>
              <a:latin typeface="DIN Next LT Pro" panose="020B0503020203050203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67AF28-88CA-0C4B-8438-B569264001DC}"/>
              </a:ext>
            </a:extLst>
          </p:cNvPr>
          <p:cNvSpPr/>
          <p:nvPr/>
        </p:nvSpPr>
        <p:spPr>
          <a:xfrm>
            <a:off x="4117341" y="4670471"/>
            <a:ext cx="88174" cy="881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87241D0-38A0-EA4B-A4CF-AB9C8D4F6DAF}"/>
              </a:ext>
            </a:extLst>
          </p:cNvPr>
          <p:cNvSpPr/>
          <p:nvPr/>
        </p:nvSpPr>
        <p:spPr>
          <a:xfrm>
            <a:off x="4348390" y="3409950"/>
            <a:ext cx="88174" cy="881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421577-E1EE-DB4D-965E-7DE09A0AE1F1}"/>
              </a:ext>
            </a:extLst>
          </p:cNvPr>
          <p:cNvCxnSpPr>
            <a:cxnSpLocks/>
          </p:cNvCxnSpPr>
          <p:nvPr/>
        </p:nvCxnSpPr>
        <p:spPr>
          <a:xfrm flipH="1">
            <a:off x="3519440" y="4714558"/>
            <a:ext cx="65333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9502B6-BB6E-6EAD-B157-489B60677994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3895151" y="3454037"/>
            <a:ext cx="45323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80DF1F9-E249-8FD1-DA82-D3F2CFFC85CD}"/>
              </a:ext>
            </a:extLst>
          </p:cNvPr>
          <p:cNvSpPr/>
          <p:nvPr/>
        </p:nvSpPr>
        <p:spPr>
          <a:xfrm>
            <a:off x="2159142" y="3242177"/>
            <a:ext cx="179976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Parker |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3500 acres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02D562E-BD5C-7B50-1141-F216423ED8A2}"/>
              </a:ext>
            </a:extLst>
          </p:cNvPr>
          <p:cNvSpPr/>
          <p:nvPr/>
        </p:nvSpPr>
        <p:spPr>
          <a:xfrm>
            <a:off x="5700541" y="4050138"/>
            <a:ext cx="88174" cy="881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C532B26-D838-74B7-3CAB-3E412E625AF3}"/>
              </a:ext>
            </a:extLst>
          </p:cNvPr>
          <p:cNvCxnSpPr>
            <a:cxnSpLocks/>
          </p:cNvCxnSpPr>
          <p:nvPr/>
        </p:nvCxnSpPr>
        <p:spPr>
          <a:xfrm>
            <a:off x="5700541" y="4094225"/>
            <a:ext cx="31376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2FB6F67-1217-8318-1FAC-672570A3520C}"/>
              </a:ext>
            </a:extLst>
          </p:cNvPr>
          <p:cNvSpPr/>
          <p:nvPr/>
        </p:nvSpPr>
        <p:spPr>
          <a:xfrm>
            <a:off x="8841369" y="3892467"/>
            <a:ext cx="188761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Buckeye |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500 acres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F8794B0-1CD4-AF83-23E0-89DB97A58BF7}"/>
              </a:ext>
            </a:extLst>
          </p:cNvPr>
          <p:cNvSpPr/>
          <p:nvPr/>
        </p:nvSpPr>
        <p:spPr>
          <a:xfrm>
            <a:off x="6140534" y="4521470"/>
            <a:ext cx="88174" cy="881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2EB1E3F-0312-DF6A-3D30-2B422A3C4E33}"/>
              </a:ext>
            </a:extLst>
          </p:cNvPr>
          <p:cNvSpPr/>
          <p:nvPr/>
        </p:nvSpPr>
        <p:spPr>
          <a:xfrm>
            <a:off x="1202492" y="3953646"/>
            <a:ext cx="227269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Casa Grande |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500 acres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5B6CD2-87A9-3FE3-E407-D5980D332A4F}"/>
              </a:ext>
            </a:extLst>
          </p:cNvPr>
          <p:cNvSpPr/>
          <p:nvPr/>
        </p:nvSpPr>
        <p:spPr>
          <a:xfrm>
            <a:off x="6456964" y="4761744"/>
            <a:ext cx="88174" cy="881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7CE27A2-80D3-B167-9238-C4F313CA31D2}"/>
              </a:ext>
            </a:extLst>
          </p:cNvPr>
          <p:cNvSpPr/>
          <p:nvPr/>
        </p:nvSpPr>
        <p:spPr>
          <a:xfrm>
            <a:off x="8841369" y="4606192"/>
            <a:ext cx="149386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Eloy |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500 acres</a:t>
            </a:r>
            <a:endParaRPr kumimoji="0" lang="en-IL" sz="1400" b="0" i="0" u="none" strike="noStrike" kern="1200" cap="none" spc="0" normalizeH="0" baseline="0" noProof="0" dirty="0">
              <a:ln>
                <a:noFill/>
              </a:ln>
              <a:solidFill>
                <a:srgbClr val="34A9E2"/>
              </a:solidFill>
              <a:effectLst/>
              <a:uLnTx/>
              <a:uFillTx/>
              <a:latin typeface="DIN Next LT Pro" panose="020B0503020203050203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5470765A-93FE-4290-1BCC-9F7EAD9A1096}"/>
              </a:ext>
            </a:extLst>
          </p:cNvPr>
          <p:cNvCxnSpPr>
            <a:cxnSpLocks/>
          </p:cNvCxnSpPr>
          <p:nvPr/>
        </p:nvCxnSpPr>
        <p:spPr>
          <a:xfrm>
            <a:off x="3519440" y="4182399"/>
            <a:ext cx="2665013" cy="383158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22DF24CE-2F05-51DA-3064-BD66927F8AA7}"/>
              </a:ext>
            </a:extLst>
          </p:cNvPr>
          <p:cNvSpPr/>
          <p:nvPr/>
        </p:nvSpPr>
        <p:spPr>
          <a:xfrm>
            <a:off x="6844445" y="5123083"/>
            <a:ext cx="88174" cy="881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DF5C3B6-1C13-59AC-9B47-649B76DA2DC9}"/>
              </a:ext>
            </a:extLst>
          </p:cNvPr>
          <p:cNvSpPr/>
          <p:nvPr/>
        </p:nvSpPr>
        <p:spPr>
          <a:xfrm>
            <a:off x="8841369" y="4975524"/>
            <a:ext cx="182819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Tucson |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100 acres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FBF273-0555-F325-27A6-2395CB55C8A2}"/>
              </a:ext>
            </a:extLst>
          </p:cNvPr>
          <p:cNvCxnSpPr/>
          <p:nvPr/>
        </p:nvCxnSpPr>
        <p:spPr>
          <a:xfrm>
            <a:off x="6932619" y="5160190"/>
            <a:ext cx="1905582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0595A9-8515-AED9-6E42-A7913F494873}"/>
              </a:ext>
            </a:extLst>
          </p:cNvPr>
          <p:cNvCxnSpPr>
            <a:cxnSpLocks/>
          </p:cNvCxnSpPr>
          <p:nvPr/>
        </p:nvCxnSpPr>
        <p:spPr>
          <a:xfrm>
            <a:off x="6541730" y="4811182"/>
            <a:ext cx="2296471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6">
            <a:extLst>
              <a:ext uri="{FF2B5EF4-FFF2-40B4-BE49-F238E27FC236}">
                <a16:creationId xmlns:a16="http://schemas.microsoft.com/office/drawing/2014/main" id="{BAE4E4B7-4D83-4C31-B0B0-FEFC60801C4A}"/>
              </a:ext>
            </a:extLst>
          </p:cNvPr>
          <p:cNvCxnSpPr>
            <a:cxnSpLocks/>
            <a:stCxn id="26" idx="4"/>
          </p:cNvCxnSpPr>
          <p:nvPr/>
        </p:nvCxnSpPr>
        <p:spPr>
          <a:xfrm rot="5400000" flipH="1" flipV="1">
            <a:off x="6767255" y="1757223"/>
            <a:ext cx="1456876" cy="2822585"/>
          </a:xfrm>
          <a:prstGeom prst="bentConnector4">
            <a:avLst>
              <a:gd name="adj1" fmla="val 99911"/>
              <a:gd name="adj2" fmla="val 50982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5BA1948-D785-49D6-9D51-7B3E933B94C6}"/>
              </a:ext>
            </a:extLst>
          </p:cNvPr>
          <p:cNvSpPr>
            <a:spLocks noChangeAspect="1"/>
          </p:cNvSpPr>
          <p:nvPr/>
        </p:nvSpPr>
        <p:spPr>
          <a:xfrm>
            <a:off x="6028962" y="3793351"/>
            <a:ext cx="110877" cy="103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D3365B-16F9-43A9-A6FA-647276B9304D}"/>
              </a:ext>
            </a:extLst>
          </p:cNvPr>
          <p:cNvSpPr/>
          <p:nvPr/>
        </p:nvSpPr>
        <p:spPr>
          <a:xfrm>
            <a:off x="9170348" y="2255412"/>
            <a:ext cx="133848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4A9E2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Head office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F06ADAF7-EC89-4124-9737-B0405FE36B08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1427698" y="2147127"/>
            <a:ext cx="2964779" cy="1262823"/>
          </a:xfrm>
          <a:prstGeom prst="bentConnector2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986237B-C22D-46F3-9676-55783E32B7E4}"/>
              </a:ext>
            </a:extLst>
          </p:cNvPr>
          <p:cNvSpPr txBox="1"/>
          <p:nvPr/>
        </p:nvSpPr>
        <p:spPr>
          <a:xfrm>
            <a:off x="1092648" y="2172029"/>
            <a:ext cx="2492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CRIT Team</a:t>
            </a: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cxnSp>
        <p:nvCxnSpPr>
          <p:cNvPr id="53" name="Elbow Connector 68">
            <a:extLst>
              <a:ext uri="{FF2B5EF4-FFF2-40B4-BE49-F238E27FC236}">
                <a16:creationId xmlns:a16="http://schemas.microsoft.com/office/drawing/2014/main" id="{E7133FEF-85EC-46DD-BCC6-39F71ED240B7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2043066" y="4758645"/>
            <a:ext cx="2118362" cy="769368"/>
          </a:xfrm>
          <a:prstGeom prst="bentConnector2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7">
            <a:extLst>
              <a:ext uri="{FF2B5EF4-FFF2-40B4-BE49-F238E27FC236}">
                <a16:creationId xmlns:a16="http://schemas.microsoft.com/office/drawing/2014/main" id="{0BCE9D6B-300D-4526-95F9-04CEB4EA8DB6}"/>
              </a:ext>
            </a:extLst>
          </p:cNvPr>
          <p:cNvSpPr txBox="1"/>
          <p:nvPr/>
        </p:nvSpPr>
        <p:spPr>
          <a:xfrm>
            <a:off x="1691605" y="5577375"/>
            <a:ext cx="267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Yuma Team</a:t>
            </a:r>
          </a:p>
        </p:txBody>
      </p:sp>
      <p:pic>
        <p:nvPicPr>
          <p:cNvPr id="59" name="Picture 58" descr="Shape, rectangle&#10;&#10;Description automatically generated">
            <a:extLst>
              <a:ext uri="{FF2B5EF4-FFF2-40B4-BE49-F238E27FC236}">
                <a16:creationId xmlns:a16="http://schemas.microsoft.com/office/drawing/2014/main" id="{EEC8DC46-2D27-4EDB-A90F-3223C81C6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06" y="2344827"/>
            <a:ext cx="190500" cy="190500"/>
          </a:xfrm>
          <a:prstGeom prst="rect">
            <a:avLst/>
          </a:prstGeom>
        </p:spPr>
      </p:pic>
      <p:pic>
        <p:nvPicPr>
          <p:cNvPr id="60" name="Picture 59" descr="Shape, rectangle&#10;&#10;Description automatically generated">
            <a:extLst>
              <a:ext uri="{FF2B5EF4-FFF2-40B4-BE49-F238E27FC236}">
                <a16:creationId xmlns:a16="http://schemas.microsoft.com/office/drawing/2014/main" id="{A5144B97-3F90-43B1-9511-E9421C007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78" y="2025211"/>
            <a:ext cx="190500" cy="190500"/>
          </a:xfrm>
          <a:prstGeom prst="rect">
            <a:avLst/>
          </a:prstGeom>
        </p:spPr>
      </p:pic>
      <p:pic>
        <p:nvPicPr>
          <p:cNvPr id="62" name="Picture 61" descr="Shape, rectangle&#10;&#10;Description automatically generated">
            <a:extLst>
              <a:ext uri="{FF2B5EF4-FFF2-40B4-BE49-F238E27FC236}">
                <a16:creationId xmlns:a16="http://schemas.microsoft.com/office/drawing/2014/main" id="{5C42E41C-A0FB-4B43-ACC0-1C9361C65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00" y="5432763"/>
            <a:ext cx="190500" cy="190500"/>
          </a:xfrm>
          <a:prstGeom prst="rect">
            <a:avLst/>
          </a:prstGeom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747507E7-B8C9-40E9-9A57-C46CFE177E01}"/>
              </a:ext>
            </a:extLst>
          </p:cNvPr>
          <p:cNvSpPr txBox="1"/>
          <p:nvPr/>
        </p:nvSpPr>
        <p:spPr>
          <a:xfrm>
            <a:off x="9170348" y="5707794"/>
            <a:ext cx="267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Central Arizona Team</a:t>
            </a:r>
          </a:p>
        </p:txBody>
      </p:sp>
      <p:pic>
        <p:nvPicPr>
          <p:cNvPr id="36" name="Picture 35" descr="Shape, rectangle&#10;&#10;Description automatically generated">
            <a:extLst>
              <a:ext uri="{FF2B5EF4-FFF2-40B4-BE49-F238E27FC236}">
                <a16:creationId xmlns:a16="http://schemas.microsoft.com/office/drawing/2014/main" id="{FD38DB11-E3C6-48A8-A07B-EACC2C8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37" y="5579231"/>
            <a:ext cx="190500" cy="190500"/>
          </a:xfrm>
          <a:prstGeom prst="rect">
            <a:avLst/>
          </a:prstGeom>
        </p:spPr>
      </p:pic>
      <p:cxnSp>
        <p:nvCxnSpPr>
          <p:cNvPr id="37" name="Elbow Connector 68">
            <a:extLst>
              <a:ext uri="{FF2B5EF4-FFF2-40B4-BE49-F238E27FC236}">
                <a16:creationId xmlns:a16="http://schemas.microsoft.com/office/drawing/2014/main" id="{8ED58A05-8331-46EA-BB66-430287376521}"/>
              </a:ext>
            </a:extLst>
          </p:cNvPr>
          <p:cNvCxnSpPr>
            <a:cxnSpLocks/>
          </p:cNvCxnSpPr>
          <p:nvPr/>
        </p:nvCxnSpPr>
        <p:spPr>
          <a:xfrm>
            <a:off x="6943049" y="5319917"/>
            <a:ext cx="2167007" cy="369332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52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8C9C-7966-4412-A771-ADA3B469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DIN Next LT Pro" panose="020B0503020203050203"/>
              </a:rPr>
              <a:t>Arizona - Installations &amp; Results</a:t>
            </a:r>
            <a:endParaRPr lang="en-IL" dirty="0">
              <a:latin typeface="DIN Next LT Pro" panose="020B0503020203050203"/>
            </a:endParaRPr>
          </a:p>
        </p:txBody>
      </p:sp>
      <p:pic>
        <p:nvPicPr>
          <p:cNvPr id="3" name="Picture 2" descr="A close-up of train tracks&#10;&#10;Description automatically generated with low confidence">
            <a:extLst>
              <a:ext uri="{FF2B5EF4-FFF2-40B4-BE49-F238E27FC236}">
                <a16:creationId xmlns:a16="http://schemas.microsoft.com/office/drawing/2014/main" id="{2B91BC53-29A1-441D-AF8C-7573BA51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6" y="1234964"/>
            <a:ext cx="4559110" cy="3419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00C72-B883-4C5E-8AF4-41A5D1CA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802" y="1234964"/>
            <a:ext cx="4937883" cy="341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C810E2-9FC2-4A92-BDD0-A74280A55ABB}"/>
              </a:ext>
            </a:extLst>
          </p:cNvPr>
          <p:cNvSpPr txBox="1"/>
          <p:nvPr/>
        </p:nvSpPr>
        <p:spPr>
          <a:xfrm>
            <a:off x="6288802" y="4702156"/>
            <a:ext cx="5039139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C11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DilleniaUPC" panose="02020603050405020304" pitchFamily="18" charset="-34"/>
              </a:rPr>
              <a:t>Alfalfa fields showing 49% water savings more than 3 acre-feet per acre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527FD-C295-4A79-A944-410FC73C25A4}"/>
              </a:ext>
            </a:extLst>
          </p:cNvPr>
          <p:cNvSpPr txBox="1"/>
          <p:nvPr/>
        </p:nvSpPr>
        <p:spPr>
          <a:xfrm>
            <a:off x="867657" y="4702156"/>
            <a:ext cx="455911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C11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DilleniaUPC" panose="02020603050405020304" pitchFamily="18" charset="-34"/>
              </a:rPr>
              <a:t>Over 1,500 acres installed</a:t>
            </a:r>
          </a:p>
        </p:txBody>
      </p:sp>
    </p:spTree>
    <p:extLst>
      <p:ext uri="{BB962C8B-B14F-4D97-AF65-F5344CB8AC3E}">
        <p14:creationId xmlns:p14="http://schemas.microsoft.com/office/powerpoint/2010/main" val="111251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02AEC-FAA7-4EB8-B737-AB5695710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720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DIN Next LT Pro" panose="020B0503020203050203"/>
              </a:rPr>
              <a:t>Business Models Responsive to Market Opportunity </a:t>
            </a:r>
            <a:endParaRPr lang="en-IL" sz="2800" dirty="0">
              <a:latin typeface="DIN Next LT Pro" panose="020B0503020203050203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262AD5-9DF2-44D2-AC0A-946C3E23A84D}"/>
              </a:ext>
            </a:extLst>
          </p:cNvPr>
          <p:cNvSpPr/>
          <p:nvPr/>
        </p:nvSpPr>
        <p:spPr>
          <a:xfrm>
            <a:off x="698142" y="2480733"/>
            <a:ext cx="499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9E1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Emerging Water Shortage Driver*</a:t>
            </a:r>
            <a:endParaRPr kumimoji="0" lang="en-IL" sz="2400" b="1" i="0" u="none" strike="noStrike" kern="1200" cap="none" spc="0" normalizeH="0" baseline="0" noProof="0" dirty="0">
              <a:ln>
                <a:noFill/>
              </a:ln>
              <a:solidFill>
                <a:srgbClr val="36A9FF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CA8729-F9B5-4F5F-906C-D3EDF06D7C64}"/>
              </a:ext>
            </a:extLst>
          </p:cNvPr>
          <p:cNvSpPr/>
          <p:nvPr/>
        </p:nvSpPr>
        <p:spPr>
          <a:xfrm>
            <a:off x="6554486" y="2480733"/>
            <a:ext cx="5158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Sustainable Supply Chain Driver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 </a:t>
            </a:r>
            <a:endParaRPr kumimoji="0" lang="en-IL" sz="2400" b="1" i="0" u="none" strike="noStrike" kern="1200" cap="none" spc="0" normalizeH="0" baseline="0" noProof="0" dirty="0">
              <a:ln>
                <a:noFill/>
              </a:ln>
              <a:solidFill>
                <a:srgbClr val="95C11F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89CF5-BBD8-4214-8A90-FD549C75763E}"/>
              </a:ext>
            </a:extLst>
          </p:cNvPr>
          <p:cNvSpPr txBox="1"/>
          <p:nvPr/>
        </p:nvSpPr>
        <p:spPr>
          <a:xfrm>
            <a:off x="786044" y="3122206"/>
            <a:ext cx="5319132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A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Water savings sales:</a:t>
            </a:r>
          </a:p>
          <a:p>
            <a:pPr marL="538163" marR="0" lvl="1" indent="-1920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A9E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savings solutions to water utilities</a:t>
            </a:r>
          </a:p>
          <a:p>
            <a:pPr marL="538163" marR="0" lvl="1" indent="-1920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A9E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Offsetting water savings</a:t>
            </a:r>
          </a:p>
          <a:p>
            <a:pPr marL="538163" marR="0" lvl="1" indent="-1920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A9E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grants-based sales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E77F95-F15A-4972-86AD-B20AAA6AFBD9}"/>
              </a:ext>
            </a:extLst>
          </p:cNvPr>
          <p:cNvSpPr txBox="1"/>
          <p:nvPr/>
        </p:nvSpPr>
        <p:spPr>
          <a:xfrm>
            <a:off x="6554486" y="3122206"/>
            <a:ext cx="5072691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partnership with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 with Consumer Products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Goods corporates (CPGs)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5C11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Harnessing impact-oriented financial institutions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4CB796-2FAB-894C-98F5-1CCBF1000340}"/>
              </a:ext>
            </a:extLst>
          </p:cNvPr>
          <p:cNvGrpSpPr/>
          <p:nvPr/>
        </p:nvGrpSpPr>
        <p:grpSpPr>
          <a:xfrm>
            <a:off x="435473" y="2294628"/>
            <a:ext cx="5373544" cy="767762"/>
            <a:chOff x="435473" y="2294628"/>
            <a:chExt cx="5373544" cy="767762"/>
          </a:xfrm>
        </p:grpSpPr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69323AC7-3866-9745-9B04-B0EEACD6B3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69440" y="2294628"/>
              <a:ext cx="5339577" cy="657589"/>
            </a:xfrm>
            <a:prstGeom prst="bentConnector3">
              <a:avLst>
                <a:gd name="adj1" fmla="val 93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7702BC-3030-5249-B44B-78756A14D089}"/>
                </a:ext>
              </a:extLst>
            </p:cNvPr>
            <p:cNvSpPr/>
            <p:nvPr/>
          </p:nvSpPr>
          <p:spPr>
            <a:xfrm>
              <a:off x="435473" y="2803690"/>
              <a:ext cx="258700" cy="258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5DD98-F1E6-5146-89C0-4408940640B9}"/>
              </a:ext>
            </a:extLst>
          </p:cNvPr>
          <p:cNvGrpSpPr/>
          <p:nvPr/>
        </p:nvGrpSpPr>
        <p:grpSpPr>
          <a:xfrm>
            <a:off x="6410995" y="2321787"/>
            <a:ext cx="5373544" cy="740603"/>
            <a:chOff x="6410995" y="2321787"/>
            <a:chExt cx="5373544" cy="74060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A12A1141-DEB9-A04E-A2BF-FF068651F3F6}"/>
                </a:ext>
              </a:extLst>
            </p:cNvPr>
            <p:cNvCxnSpPr>
              <a:cxnSpLocks/>
            </p:cNvCxnSpPr>
            <p:nvPr/>
          </p:nvCxnSpPr>
          <p:spPr>
            <a:xfrm>
              <a:off x="6410995" y="2321787"/>
              <a:ext cx="5311567" cy="629359"/>
            </a:xfrm>
            <a:prstGeom prst="bentConnector3">
              <a:avLst>
                <a:gd name="adj1" fmla="val 76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3A0F40-5E28-494D-B397-AB43EAF2D6CE}"/>
                </a:ext>
              </a:extLst>
            </p:cNvPr>
            <p:cNvSpPr/>
            <p:nvPr/>
          </p:nvSpPr>
          <p:spPr>
            <a:xfrm>
              <a:off x="11525839" y="2803690"/>
              <a:ext cx="258700" cy="258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C2D2A2-4D49-9C4D-9480-DFC4A35CBAD7}"/>
              </a:ext>
            </a:extLst>
          </p:cNvPr>
          <p:cNvSpPr txBox="1"/>
          <p:nvPr/>
        </p:nvSpPr>
        <p:spPr>
          <a:xfrm>
            <a:off x="169106" y="6611779"/>
            <a:ext cx="41930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6A8E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Current focus is on Southwest US</a:t>
            </a:r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0A1A2C89-F351-40EF-BFD7-28E9CAFD8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4" y="1095567"/>
            <a:ext cx="1238250" cy="1238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3BAC4E-9579-944D-BB0B-21F330DA3770}"/>
              </a:ext>
            </a:extLst>
          </p:cNvPr>
          <p:cNvSpPr txBox="1"/>
          <p:nvPr/>
        </p:nvSpPr>
        <p:spPr>
          <a:xfrm>
            <a:off x="4781877" y="5356530"/>
            <a:ext cx="2628246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5F3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Irrigation distributors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5F3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sales to growers</a:t>
            </a:r>
          </a:p>
        </p:txBody>
      </p:sp>
      <p:cxnSp>
        <p:nvCxnSpPr>
          <p:cNvPr id="16" name="Connector: Elbow 13">
            <a:extLst>
              <a:ext uri="{FF2B5EF4-FFF2-40B4-BE49-F238E27FC236}">
                <a16:creationId xmlns:a16="http://schemas.microsoft.com/office/drawing/2014/main" id="{C1B6E40C-A290-5C42-906D-2E03E75F5100}"/>
              </a:ext>
            </a:extLst>
          </p:cNvPr>
          <p:cNvCxnSpPr>
            <a:cxnSpLocks/>
            <a:stCxn id="26" idx="2"/>
          </p:cNvCxnSpPr>
          <p:nvPr/>
        </p:nvCxnSpPr>
        <p:spPr>
          <a:xfrm rot="5400000">
            <a:off x="8175381" y="2351452"/>
            <a:ext cx="2768870" cy="4190747"/>
          </a:xfrm>
          <a:prstGeom prst="bentConnector2">
            <a:avLst/>
          </a:prstGeom>
          <a:ln w="12700">
            <a:solidFill>
              <a:srgbClr val="956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AA369C4A-059F-0F4C-B3E4-5596B8A5BE7B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1208730" y="2418483"/>
            <a:ext cx="2768872" cy="4056686"/>
          </a:xfrm>
          <a:prstGeom prst="bentConnector2">
            <a:avLst/>
          </a:prstGeom>
          <a:ln w="12700">
            <a:solidFill>
              <a:srgbClr val="956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F9447934-67B4-4747-91A3-735909751EED}"/>
              </a:ext>
            </a:extLst>
          </p:cNvPr>
          <p:cNvSpPr txBox="1">
            <a:spLocks/>
          </p:cNvSpPr>
          <p:nvPr/>
        </p:nvSpPr>
        <p:spPr>
          <a:xfrm>
            <a:off x="8015147" y="6640628"/>
            <a:ext cx="4176853" cy="2173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Proprietary and Confidential. </a:t>
            </a:r>
            <a:r>
              <a:rPr kumimoji="0" lang="en-I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+mj-cs"/>
              </a:rPr>
              <a:t>All Rights Reserved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+mj-cs"/>
              </a:rPr>
              <a:t>. 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 pitchFamily="34" charset="77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09BAC5C-F10D-679E-D6B6-4E01DCB9B9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625" y="3122206"/>
            <a:ext cx="1754875" cy="4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0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green plant&#10;&#10;Description automatically generated">
            <a:extLst>
              <a:ext uri="{FF2B5EF4-FFF2-40B4-BE49-F238E27FC236}">
                <a16:creationId xmlns:a16="http://schemas.microsoft.com/office/drawing/2014/main" id="{7DF4F305-EBC5-43D1-B103-4B84C632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31"/>
            <a:ext cx="12192000" cy="7110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3B9F9-ECA3-45AE-87BB-C46D8B878F8F}"/>
              </a:ext>
            </a:extLst>
          </p:cNvPr>
          <p:cNvSpPr txBox="1"/>
          <p:nvPr/>
        </p:nvSpPr>
        <p:spPr>
          <a:xfrm>
            <a:off x="1493923" y="1900877"/>
            <a:ext cx="9229984" cy="16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Thank You!</a:t>
            </a:r>
          </a:p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Come N-Drip with Us!</a:t>
            </a:r>
            <a:endParaRPr kumimoji="0" lang="en-IL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69050-E0F5-4F1B-9409-5A223FD5C1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044" y="420329"/>
            <a:ext cx="1289742" cy="1289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C8F43-A594-4DD1-872E-C63C83C385E5}"/>
              </a:ext>
            </a:extLst>
          </p:cNvPr>
          <p:cNvSpPr txBox="1"/>
          <p:nvPr/>
        </p:nvSpPr>
        <p:spPr>
          <a:xfrm>
            <a:off x="5519265" y="6623180"/>
            <a:ext cx="6656696" cy="2348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Copyright ©️ 202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1</a:t>
            </a:r>
            <a:r>
              <a:rPr kumimoji="0" lang="en-I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 N-Drip. All Rights Reserved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. </a:t>
            </a:r>
            <a:r>
              <a:rPr kumimoji="0" lang="en-I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Reproduction and distribution without N-Drip's written permission is prohibited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.</a:t>
            </a:r>
            <a:endParaRPr kumimoji="0" lang="en-IL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EB5BB35-F284-466E-BD31-9F9CD67BF0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41174"/>
          <a:stretch/>
        </p:blipFill>
        <p:spPr>
          <a:xfrm>
            <a:off x="0" y="0"/>
            <a:ext cx="12192000" cy="2754254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EB9377BE-EDDB-42FA-9C39-4421B45A6307}"/>
              </a:ext>
            </a:extLst>
          </p:cNvPr>
          <p:cNvSpPr txBox="1"/>
          <p:nvPr/>
        </p:nvSpPr>
        <p:spPr>
          <a:xfrm>
            <a:off x="124009" y="6611779"/>
            <a:ext cx="2563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/>
              </a:rPr>
              <a:t>Source: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/>
              </a:rPr>
              <a:t>Aquastat</a:t>
            </a: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/>
              </a:rPr>
              <a:t>FAO, World bank</a:t>
            </a:r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BCCF089-E253-4DB7-AE09-F4935C24A68E}"/>
              </a:ext>
            </a:extLst>
          </p:cNvPr>
          <p:cNvGrpSpPr/>
          <p:nvPr/>
        </p:nvGrpSpPr>
        <p:grpSpPr>
          <a:xfrm rot="10800000">
            <a:off x="5927459" y="2753221"/>
            <a:ext cx="343501" cy="343501"/>
            <a:chOff x="8156076" y="2558453"/>
            <a:chExt cx="457200" cy="457200"/>
          </a:xfrm>
          <a:solidFill>
            <a:schemeClr val="tx1"/>
          </a:solidFill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A8004BD7-01C0-4182-B23C-BA5E9E3D426E}"/>
                </a:ext>
              </a:extLst>
            </p:cNvPr>
            <p:cNvSpPr/>
            <p:nvPr/>
          </p:nvSpPr>
          <p:spPr>
            <a:xfrm>
              <a:off x="8156076" y="2558453"/>
              <a:ext cx="457200" cy="45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ssistant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124FB9C-EF3B-4CD4-AD3C-C28D2CCA972B}"/>
                </a:ext>
              </a:extLst>
            </p:cNvPr>
            <p:cNvGrpSpPr/>
            <p:nvPr/>
          </p:nvGrpSpPr>
          <p:grpSpPr>
            <a:xfrm>
              <a:off x="8281609" y="2737121"/>
              <a:ext cx="153750" cy="185592"/>
              <a:chOff x="8300659" y="2737121"/>
              <a:chExt cx="153750" cy="185592"/>
            </a:xfrm>
            <a:grpFill/>
          </p:grpSpPr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47176E7A-260B-4151-A186-0CF42A7E84C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8377534" y="2660246"/>
                <a:ext cx="0" cy="153750"/>
              </a:xfrm>
              <a:prstGeom prst="line">
                <a:avLst/>
              </a:prstGeom>
              <a:grpFill/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B1B6916-6CB7-4DE0-8004-D8D341E8293A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8377534" y="2768963"/>
                <a:ext cx="0" cy="153750"/>
              </a:xfrm>
              <a:prstGeom prst="line">
                <a:avLst/>
              </a:prstGeom>
              <a:grpFill/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Oval 116">
            <a:extLst>
              <a:ext uri="{FF2B5EF4-FFF2-40B4-BE49-F238E27FC236}">
                <a16:creationId xmlns:a16="http://schemas.microsoft.com/office/drawing/2014/main" id="{415CB2DE-1D57-4E75-82D6-082DCFE2DACA}"/>
              </a:ext>
            </a:extLst>
          </p:cNvPr>
          <p:cNvSpPr/>
          <p:nvPr/>
        </p:nvSpPr>
        <p:spPr>
          <a:xfrm>
            <a:off x="7024160" y="1786784"/>
            <a:ext cx="2276374" cy="227637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2ED77972-7BCC-41BD-A9B8-5BD896984DED}"/>
              </a:ext>
            </a:extLst>
          </p:cNvPr>
          <p:cNvSpPr/>
          <p:nvPr/>
        </p:nvSpPr>
        <p:spPr>
          <a:xfrm>
            <a:off x="2970205" y="1786784"/>
            <a:ext cx="2276374" cy="227637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FD100356-68F4-424C-9593-135DBE16689A}"/>
              </a:ext>
            </a:extLst>
          </p:cNvPr>
          <p:cNvGrpSpPr/>
          <p:nvPr/>
        </p:nvGrpSpPr>
        <p:grpSpPr>
          <a:xfrm>
            <a:off x="3123348" y="1952052"/>
            <a:ext cx="1945838" cy="1945838"/>
            <a:chOff x="5120222" y="1775590"/>
            <a:chExt cx="1945838" cy="1945838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3E255DDF-7145-4199-BD90-765050C1D424}"/>
                </a:ext>
              </a:extLst>
            </p:cNvPr>
            <p:cNvSpPr/>
            <p:nvPr/>
          </p:nvSpPr>
          <p:spPr>
            <a:xfrm>
              <a:off x="5120222" y="1775590"/>
              <a:ext cx="1945838" cy="1945838"/>
            </a:xfrm>
            <a:prstGeom prst="ellipse">
              <a:avLst/>
            </a:prstGeom>
            <a:noFill/>
            <a:ln w="19050" cap="flat" cmpd="sng" algn="ctr">
              <a:solidFill>
                <a:srgbClr val="95C11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  <p:sp>
          <p:nvSpPr>
            <p:cNvPr id="213" name="Block Arc 212">
              <a:extLst>
                <a:ext uri="{FF2B5EF4-FFF2-40B4-BE49-F238E27FC236}">
                  <a16:creationId xmlns:a16="http://schemas.microsoft.com/office/drawing/2014/main" id="{3E93E0C7-6F39-4DB7-9048-E092D1162EA4}"/>
                </a:ext>
              </a:extLst>
            </p:cNvPr>
            <p:cNvSpPr/>
            <p:nvPr/>
          </p:nvSpPr>
          <p:spPr>
            <a:xfrm rot="5400000">
              <a:off x="5173417" y="1828785"/>
              <a:ext cx="1839448" cy="1839448"/>
            </a:xfrm>
            <a:prstGeom prst="blockArc">
              <a:avLst>
                <a:gd name="adj1" fmla="val 10800000"/>
                <a:gd name="adj2" fmla="val 5385461"/>
                <a:gd name="adj3" fmla="val 6512"/>
              </a:avLst>
            </a:prstGeom>
            <a:solidFill>
              <a:srgbClr val="95C11F"/>
            </a:solidFill>
            <a:ln w="12700" cap="flat" cmpd="sng" algn="ctr">
              <a:solidFill>
                <a:srgbClr val="95C11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A777D1E-EDA7-460C-A632-3369D87648DF}"/>
                </a:ext>
              </a:extLst>
            </p:cNvPr>
            <p:cNvGrpSpPr/>
            <p:nvPr/>
          </p:nvGrpSpPr>
          <p:grpSpPr>
            <a:xfrm>
              <a:off x="5667836" y="2286056"/>
              <a:ext cx="850611" cy="924907"/>
              <a:chOff x="5667836" y="2286056"/>
              <a:chExt cx="850611" cy="924907"/>
            </a:xfrm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90389A1-9CB0-45A2-929A-55CB90CCD2E7}"/>
                  </a:ext>
                </a:extLst>
              </p:cNvPr>
              <p:cNvGrpSpPr/>
              <p:nvPr/>
            </p:nvGrpSpPr>
            <p:grpSpPr>
              <a:xfrm>
                <a:off x="5901917" y="2286056"/>
                <a:ext cx="382450" cy="415359"/>
                <a:chOff x="3996525" y="1674747"/>
                <a:chExt cx="615939" cy="735835"/>
              </a:xfrm>
              <a:noFill/>
            </p:grpSpPr>
            <p:sp>
              <p:nvSpPr>
                <p:cNvPr id="228" name="Freeform 5">
                  <a:extLst>
                    <a:ext uri="{FF2B5EF4-FFF2-40B4-BE49-F238E27FC236}">
                      <a16:creationId xmlns:a16="http://schemas.microsoft.com/office/drawing/2014/main" id="{4286A533-9C90-42B6-A1DE-CB23E4CA5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6525" y="1819155"/>
                  <a:ext cx="338727" cy="591427"/>
                </a:xfrm>
                <a:custGeom>
                  <a:avLst/>
                  <a:gdLst>
                    <a:gd name="T0" fmla="*/ 80 w 159"/>
                    <a:gd name="T1" fmla="*/ 0 h 277"/>
                    <a:gd name="T2" fmla="*/ 0 w 159"/>
                    <a:gd name="T3" fmla="*/ 193 h 277"/>
                    <a:gd name="T4" fmla="*/ 75 w 159"/>
                    <a:gd name="T5" fmla="*/ 277 h 277"/>
                    <a:gd name="T6" fmla="*/ 80 w 159"/>
                    <a:gd name="T7" fmla="*/ 277 h 277"/>
                    <a:gd name="T8" fmla="*/ 84 w 159"/>
                    <a:gd name="T9" fmla="*/ 277 h 277"/>
                    <a:gd name="T10" fmla="*/ 159 w 159"/>
                    <a:gd name="T11" fmla="*/ 193 h 277"/>
                    <a:gd name="T12" fmla="*/ 80 w 159"/>
                    <a:gd name="T1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9" h="277">
                      <a:moveTo>
                        <a:pt x="80" y="0"/>
                      </a:moveTo>
                      <a:cubicBezTo>
                        <a:pt x="68" y="31"/>
                        <a:pt x="0" y="140"/>
                        <a:pt x="0" y="193"/>
                      </a:cubicBezTo>
                      <a:cubicBezTo>
                        <a:pt x="0" y="222"/>
                        <a:pt x="26" y="277"/>
                        <a:pt x="75" y="277"/>
                      </a:cubicBezTo>
                      <a:cubicBezTo>
                        <a:pt x="77" y="277"/>
                        <a:pt x="78" y="277"/>
                        <a:pt x="80" y="277"/>
                      </a:cubicBezTo>
                      <a:cubicBezTo>
                        <a:pt x="81" y="277"/>
                        <a:pt x="83" y="277"/>
                        <a:pt x="84" y="277"/>
                      </a:cubicBezTo>
                      <a:cubicBezTo>
                        <a:pt x="134" y="277"/>
                        <a:pt x="159" y="222"/>
                        <a:pt x="159" y="193"/>
                      </a:cubicBezTo>
                      <a:cubicBezTo>
                        <a:pt x="159" y="140"/>
                        <a:pt x="90" y="33"/>
                        <a:pt x="80" y="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29" name="Freeform 6">
                  <a:extLst>
                    <a:ext uri="{FF2B5EF4-FFF2-40B4-BE49-F238E27FC236}">
                      <a16:creationId xmlns:a16="http://schemas.microsoft.com/office/drawing/2014/main" id="{96461092-6728-45D7-9D0C-A3ABD7D2F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7974" y="1674747"/>
                  <a:ext cx="254490" cy="444348"/>
                </a:xfrm>
                <a:custGeom>
                  <a:avLst/>
                  <a:gdLst>
                    <a:gd name="T0" fmla="*/ 79 w 159"/>
                    <a:gd name="T1" fmla="*/ 0 h 277"/>
                    <a:gd name="T2" fmla="*/ 0 w 159"/>
                    <a:gd name="T3" fmla="*/ 193 h 277"/>
                    <a:gd name="T4" fmla="*/ 75 w 159"/>
                    <a:gd name="T5" fmla="*/ 277 h 277"/>
                    <a:gd name="T6" fmla="*/ 79 w 159"/>
                    <a:gd name="T7" fmla="*/ 277 h 277"/>
                    <a:gd name="T8" fmla="*/ 84 w 159"/>
                    <a:gd name="T9" fmla="*/ 277 h 277"/>
                    <a:gd name="T10" fmla="*/ 159 w 159"/>
                    <a:gd name="T11" fmla="*/ 193 h 277"/>
                    <a:gd name="T12" fmla="*/ 79 w 159"/>
                    <a:gd name="T13" fmla="*/ 0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9" h="277">
                      <a:moveTo>
                        <a:pt x="79" y="0"/>
                      </a:moveTo>
                      <a:cubicBezTo>
                        <a:pt x="68" y="31"/>
                        <a:pt x="0" y="140"/>
                        <a:pt x="0" y="193"/>
                      </a:cubicBezTo>
                      <a:cubicBezTo>
                        <a:pt x="0" y="222"/>
                        <a:pt x="25" y="277"/>
                        <a:pt x="75" y="277"/>
                      </a:cubicBezTo>
                      <a:cubicBezTo>
                        <a:pt x="76" y="277"/>
                        <a:pt x="78" y="277"/>
                        <a:pt x="79" y="277"/>
                      </a:cubicBezTo>
                      <a:cubicBezTo>
                        <a:pt x="81" y="277"/>
                        <a:pt x="82" y="277"/>
                        <a:pt x="84" y="277"/>
                      </a:cubicBezTo>
                      <a:cubicBezTo>
                        <a:pt x="133" y="277"/>
                        <a:pt x="159" y="222"/>
                        <a:pt x="159" y="193"/>
                      </a:cubicBezTo>
                      <a:cubicBezTo>
                        <a:pt x="159" y="140"/>
                        <a:pt x="90" y="33"/>
                        <a:pt x="79" y="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30" name="Arc 229">
                  <a:extLst>
                    <a:ext uri="{FF2B5EF4-FFF2-40B4-BE49-F238E27FC236}">
                      <a16:creationId xmlns:a16="http://schemas.microsoft.com/office/drawing/2014/main" id="{36575E80-C2FD-4FF8-91AF-169659913040}"/>
                    </a:ext>
                  </a:extLst>
                </p:cNvPr>
                <p:cNvSpPr/>
                <p:nvPr/>
              </p:nvSpPr>
              <p:spPr>
                <a:xfrm rot="10800000">
                  <a:off x="4050959" y="2124346"/>
                  <a:ext cx="229551" cy="229551"/>
                </a:xfrm>
                <a:prstGeom prst="arc">
                  <a:avLst/>
                </a:prstGeom>
                <a:grpFill/>
                <a:ln w="19050" cap="rnd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31" name="Arc 230">
                  <a:extLst>
                    <a:ext uri="{FF2B5EF4-FFF2-40B4-BE49-F238E27FC236}">
                      <a16:creationId xmlns:a16="http://schemas.microsoft.com/office/drawing/2014/main" id="{D43D097F-50C2-4FE6-BA7C-F5D5338672B9}"/>
                    </a:ext>
                  </a:extLst>
                </p:cNvPr>
                <p:cNvSpPr/>
                <p:nvPr/>
              </p:nvSpPr>
              <p:spPr>
                <a:xfrm rot="10800000">
                  <a:off x="4405588" y="1902200"/>
                  <a:ext cx="172465" cy="172465"/>
                </a:xfrm>
                <a:prstGeom prst="arc">
                  <a:avLst/>
                </a:prstGeom>
                <a:grpFill/>
                <a:ln w="19050" cap="rnd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EB08E170-1451-4AA9-80BD-8B69147CEFEA}"/>
                  </a:ext>
                </a:extLst>
              </p:cNvPr>
              <p:cNvGrpSpPr/>
              <p:nvPr/>
            </p:nvGrpSpPr>
            <p:grpSpPr>
              <a:xfrm>
                <a:off x="5912022" y="2782919"/>
                <a:ext cx="362238" cy="180398"/>
                <a:chOff x="4764088" y="4672014"/>
                <a:chExt cx="398462" cy="198438"/>
              </a:xfrm>
            </p:grpSpPr>
            <p:sp>
              <p:nvSpPr>
                <p:cNvPr id="226" name="Freeform 233">
                  <a:extLst>
                    <a:ext uri="{FF2B5EF4-FFF2-40B4-BE49-F238E27FC236}">
                      <a16:creationId xmlns:a16="http://schemas.microsoft.com/office/drawing/2014/main" id="{3E1E218B-7FA7-42E9-8C06-6E2956959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4088" y="4722814"/>
                  <a:ext cx="201612" cy="147638"/>
                </a:xfrm>
                <a:custGeom>
                  <a:avLst/>
                  <a:gdLst>
                    <a:gd name="T0" fmla="*/ 29 w 59"/>
                    <a:gd name="T1" fmla="*/ 0 h 43"/>
                    <a:gd name="T2" fmla="*/ 0 w 59"/>
                    <a:gd name="T3" fmla="*/ 0 h 43"/>
                    <a:gd name="T4" fmla="*/ 0 w 59"/>
                    <a:gd name="T5" fmla="*/ 14 h 43"/>
                    <a:gd name="T6" fmla="*/ 29 w 59"/>
                    <a:gd name="T7" fmla="*/ 43 h 43"/>
                    <a:gd name="T8" fmla="*/ 59 w 59"/>
                    <a:gd name="T9" fmla="*/ 43 h 43"/>
                    <a:gd name="T10" fmla="*/ 59 w 59"/>
                    <a:gd name="T11" fmla="*/ 29 h 43"/>
                    <a:gd name="T12" fmla="*/ 29 w 59"/>
                    <a:gd name="T13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43">
                      <a:moveTo>
                        <a:pt x="2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30"/>
                        <a:pt x="13" y="43"/>
                        <a:pt x="29" y="43"/>
                      </a:cubicBezTo>
                      <a:cubicBezTo>
                        <a:pt x="59" y="43"/>
                        <a:pt x="59" y="43"/>
                        <a:pt x="59" y="43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9" y="13"/>
                        <a:pt x="46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95C1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27" name="Freeform 234">
                  <a:extLst>
                    <a:ext uri="{FF2B5EF4-FFF2-40B4-BE49-F238E27FC236}">
                      <a16:creationId xmlns:a16="http://schemas.microsoft.com/office/drawing/2014/main" id="{1FBA87E1-10C6-402F-9341-7863E6124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5700" y="4672014"/>
                  <a:ext cx="196850" cy="150813"/>
                </a:xfrm>
                <a:custGeom>
                  <a:avLst/>
                  <a:gdLst>
                    <a:gd name="T0" fmla="*/ 29 w 58"/>
                    <a:gd name="T1" fmla="*/ 0 h 44"/>
                    <a:gd name="T2" fmla="*/ 58 w 58"/>
                    <a:gd name="T3" fmla="*/ 0 h 44"/>
                    <a:gd name="T4" fmla="*/ 58 w 58"/>
                    <a:gd name="T5" fmla="*/ 15 h 44"/>
                    <a:gd name="T6" fmla="*/ 29 w 58"/>
                    <a:gd name="T7" fmla="*/ 44 h 44"/>
                    <a:gd name="T8" fmla="*/ 0 w 58"/>
                    <a:gd name="T9" fmla="*/ 44 h 44"/>
                    <a:gd name="T10" fmla="*/ 0 w 58"/>
                    <a:gd name="T11" fmla="*/ 29 h 44"/>
                    <a:gd name="T12" fmla="*/ 29 w 58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44">
                      <a:moveTo>
                        <a:pt x="29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58" y="15"/>
                        <a:pt x="58" y="15"/>
                        <a:pt x="58" y="15"/>
                      </a:cubicBezTo>
                      <a:cubicBezTo>
                        <a:pt x="58" y="31"/>
                        <a:pt x="45" y="44"/>
                        <a:pt x="29" y="44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95C1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33227968-425A-411F-92DA-128DFF9D5848}"/>
                  </a:ext>
                </a:extLst>
              </p:cNvPr>
              <p:cNvGrpSpPr/>
              <p:nvPr/>
            </p:nvGrpSpPr>
            <p:grpSpPr>
              <a:xfrm>
                <a:off x="6156209" y="2937481"/>
                <a:ext cx="362238" cy="180398"/>
                <a:chOff x="4764088" y="4672014"/>
                <a:chExt cx="398462" cy="198438"/>
              </a:xfrm>
            </p:grpSpPr>
            <p:sp>
              <p:nvSpPr>
                <p:cNvPr id="224" name="Freeform 233">
                  <a:extLst>
                    <a:ext uri="{FF2B5EF4-FFF2-40B4-BE49-F238E27FC236}">
                      <a16:creationId xmlns:a16="http://schemas.microsoft.com/office/drawing/2014/main" id="{C9844F41-E107-4CD6-9533-69E714A6B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4088" y="4722814"/>
                  <a:ext cx="201612" cy="147638"/>
                </a:xfrm>
                <a:custGeom>
                  <a:avLst/>
                  <a:gdLst>
                    <a:gd name="T0" fmla="*/ 29 w 59"/>
                    <a:gd name="T1" fmla="*/ 0 h 43"/>
                    <a:gd name="T2" fmla="*/ 0 w 59"/>
                    <a:gd name="T3" fmla="*/ 0 h 43"/>
                    <a:gd name="T4" fmla="*/ 0 w 59"/>
                    <a:gd name="T5" fmla="*/ 14 h 43"/>
                    <a:gd name="T6" fmla="*/ 29 w 59"/>
                    <a:gd name="T7" fmla="*/ 43 h 43"/>
                    <a:gd name="T8" fmla="*/ 59 w 59"/>
                    <a:gd name="T9" fmla="*/ 43 h 43"/>
                    <a:gd name="T10" fmla="*/ 59 w 59"/>
                    <a:gd name="T11" fmla="*/ 29 h 43"/>
                    <a:gd name="T12" fmla="*/ 29 w 59"/>
                    <a:gd name="T13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43">
                      <a:moveTo>
                        <a:pt x="2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30"/>
                        <a:pt x="13" y="43"/>
                        <a:pt x="29" y="43"/>
                      </a:cubicBezTo>
                      <a:cubicBezTo>
                        <a:pt x="59" y="43"/>
                        <a:pt x="59" y="43"/>
                        <a:pt x="59" y="43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9" y="13"/>
                        <a:pt x="46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95C1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25" name="Freeform 234">
                  <a:extLst>
                    <a:ext uri="{FF2B5EF4-FFF2-40B4-BE49-F238E27FC236}">
                      <a16:creationId xmlns:a16="http://schemas.microsoft.com/office/drawing/2014/main" id="{88C2B627-77FE-401A-B688-A351D78138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5700" y="4672014"/>
                  <a:ext cx="196850" cy="150813"/>
                </a:xfrm>
                <a:custGeom>
                  <a:avLst/>
                  <a:gdLst>
                    <a:gd name="T0" fmla="*/ 29 w 58"/>
                    <a:gd name="T1" fmla="*/ 0 h 44"/>
                    <a:gd name="T2" fmla="*/ 58 w 58"/>
                    <a:gd name="T3" fmla="*/ 0 h 44"/>
                    <a:gd name="T4" fmla="*/ 58 w 58"/>
                    <a:gd name="T5" fmla="*/ 15 h 44"/>
                    <a:gd name="T6" fmla="*/ 29 w 58"/>
                    <a:gd name="T7" fmla="*/ 44 h 44"/>
                    <a:gd name="T8" fmla="*/ 0 w 58"/>
                    <a:gd name="T9" fmla="*/ 44 h 44"/>
                    <a:gd name="T10" fmla="*/ 0 w 58"/>
                    <a:gd name="T11" fmla="*/ 29 h 44"/>
                    <a:gd name="T12" fmla="*/ 29 w 58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44">
                      <a:moveTo>
                        <a:pt x="29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58" y="15"/>
                        <a:pt x="58" y="15"/>
                        <a:pt x="58" y="15"/>
                      </a:cubicBezTo>
                      <a:cubicBezTo>
                        <a:pt x="58" y="31"/>
                        <a:pt x="45" y="44"/>
                        <a:pt x="29" y="44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95C1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588062B7-2625-4CD5-81F3-139B2DA528D1}"/>
                  </a:ext>
                </a:extLst>
              </p:cNvPr>
              <p:cNvGrpSpPr/>
              <p:nvPr/>
            </p:nvGrpSpPr>
            <p:grpSpPr>
              <a:xfrm flipH="1">
                <a:off x="5667836" y="2937481"/>
                <a:ext cx="362238" cy="180398"/>
                <a:chOff x="4764088" y="4672014"/>
                <a:chExt cx="398462" cy="198438"/>
              </a:xfrm>
            </p:grpSpPr>
            <p:sp>
              <p:nvSpPr>
                <p:cNvPr id="222" name="Freeform 233">
                  <a:extLst>
                    <a:ext uri="{FF2B5EF4-FFF2-40B4-BE49-F238E27FC236}">
                      <a16:creationId xmlns:a16="http://schemas.microsoft.com/office/drawing/2014/main" id="{33749E5D-579D-4D51-8A6F-15FF6D0AC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4088" y="4722814"/>
                  <a:ext cx="201612" cy="147638"/>
                </a:xfrm>
                <a:custGeom>
                  <a:avLst/>
                  <a:gdLst>
                    <a:gd name="T0" fmla="*/ 29 w 59"/>
                    <a:gd name="T1" fmla="*/ 0 h 43"/>
                    <a:gd name="T2" fmla="*/ 0 w 59"/>
                    <a:gd name="T3" fmla="*/ 0 h 43"/>
                    <a:gd name="T4" fmla="*/ 0 w 59"/>
                    <a:gd name="T5" fmla="*/ 14 h 43"/>
                    <a:gd name="T6" fmla="*/ 29 w 59"/>
                    <a:gd name="T7" fmla="*/ 43 h 43"/>
                    <a:gd name="T8" fmla="*/ 59 w 59"/>
                    <a:gd name="T9" fmla="*/ 43 h 43"/>
                    <a:gd name="T10" fmla="*/ 59 w 59"/>
                    <a:gd name="T11" fmla="*/ 29 h 43"/>
                    <a:gd name="T12" fmla="*/ 29 w 59"/>
                    <a:gd name="T13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43">
                      <a:moveTo>
                        <a:pt x="2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30"/>
                        <a:pt x="13" y="43"/>
                        <a:pt x="29" y="43"/>
                      </a:cubicBezTo>
                      <a:cubicBezTo>
                        <a:pt x="59" y="43"/>
                        <a:pt x="59" y="43"/>
                        <a:pt x="59" y="43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9" y="13"/>
                        <a:pt x="46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95C1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23" name="Freeform 234">
                  <a:extLst>
                    <a:ext uri="{FF2B5EF4-FFF2-40B4-BE49-F238E27FC236}">
                      <a16:creationId xmlns:a16="http://schemas.microsoft.com/office/drawing/2014/main" id="{38627C45-B612-46B6-A2B8-1E7FBEDF8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5700" y="4672014"/>
                  <a:ext cx="196850" cy="150813"/>
                </a:xfrm>
                <a:custGeom>
                  <a:avLst/>
                  <a:gdLst>
                    <a:gd name="T0" fmla="*/ 29 w 58"/>
                    <a:gd name="T1" fmla="*/ 0 h 44"/>
                    <a:gd name="T2" fmla="*/ 58 w 58"/>
                    <a:gd name="T3" fmla="*/ 0 h 44"/>
                    <a:gd name="T4" fmla="*/ 58 w 58"/>
                    <a:gd name="T5" fmla="*/ 15 h 44"/>
                    <a:gd name="T6" fmla="*/ 29 w 58"/>
                    <a:gd name="T7" fmla="*/ 44 h 44"/>
                    <a:gd name="T8" fmla="*/ 0 w 58"/>
                    <a:gd name="T9" fmla="*/ 44 h 44"/>
                    <a:gd name="T10" fmla="*/ 0 w 58"/>
                    <a:gd name="T11" fmla="*/ 29 h 44"/>
                    <a:gd name="T12" fmla="*/ 29 w 58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44">
                      <a:moveTo>
                        <a:pt x="29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58" y="15"/>
                        <a:pt x="58" y="15"/>
                        <a:pt x="58" y="15"/>
                      </a:cubicBezTo>
                      <a:cubicBezTo>
                        <a:pt x="58" y="31"/>
                        <a:pt x="45" y="44"/>
                        <a:pt x="29" y="44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95C1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</p:grp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0344D316-2C4B-4C37-B228-99889426529A}"/>
                  </a:ext>
                </a:extLst>
              </p:cNvPr>
              <p:cNvCxnSpPr/>
              <p:nvPr/>
            </p:nvCxnSpPr>
            <p:spPr>
              <a:xfrm>
                <a:off x="5846096" y="2943225"/>
                <a:ext cx="0" cy="26773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011AAA43-A0D3-49D0-8DBF-CE4474C3238C}"/>
                  </a:ext>
                </a:extLst>
              </p:cNvPr>
              <p:cNvCxnSpPr/>
              <p:nvPr/>
            </p:nvCxnSpPr>
            <p:spPr>
              <a:xfrm>
                <a:off x="6339015" y="2943225"/>
                <a:ext cx="0" cy="26773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6E9DD61B-0C5B-466D-944A-CFC0CFCD3592}"/>
                  </a:ext>
                </a:extLst>
              </p:cNvPr>
              <p:cNvCxnSpPr/>
              <p:nvPr/>
            </p:nvCxnSpPr>
            <p:spPr>
              <a:xfrm>
                <a:off x="6092925" y="2782919"/>
                <a:ext cx="0" cy="267738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07A884-DC27-4054-BC48-BEFC6AB589A4}"/>
              </a:ext>
            </a:extLst>
          </p:cNvPr>
          <p:cNvGrpSpPr/>
          <p:nvPr/>
        </p:nvGrpSpPr>
        <p:grpSpPr>
          <a:xfrm>
            <a:off x="7189428" y="1952052"/>
            <a:ext cx="1945838" cy="1945838"/>
            <a:chOff x="8732554" y="1775590"/>
            <a:chExt cx="1945838" cy="1945838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DAD3584-DE23-4B87-913C-E8245CFDACF6}"/>
                </a:ext>
              </a:extLst>
            </p:cNvPr>
            <p:cNvGrpSpPr/>
            <p:nvPr/>
          </p:nvGrpSpPr>
          <p:grpSpPr>
            <a:xfrm>
              <a:off x="9043105" y="2522013"/>
              <a:ext cx="1324737" cy="452993"/>
              <a:chOff x="1807353" y="2506747"/>
              <a:chExt cx="1324737" cy="452993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68178C69-729D-4845-BA51-48D224ECCEE4}"/>
                  </a:ext>
                </a:extLst>
              </p:cNvPr>
              <p:cNvGrpSpPr/>
              <p:nvPr/>
            </p:nvGrpSpPr>
            <p:grpSpPr>
              <a:xfrm>
                <a:off x="1864797" y="2845548"/>
                <a:ext cx="1267293" cy="114192"/>
                <a:chOff x="1864797" y="2788803"/>
                <a:chExt cx="1267293" cy="114192"/>
              </a:xfrm>
            </p:grpSpPr>
            <p:sp>
              <p:nvSpPr>
                <p:cNvPr id="201" name="Arc 200">
                  <a:extLst>
                    <a:ext uri="{FF2B5EF4-FFF2-40B4-BE49-F238E27FC236}">
                      <a16:creationId xmlns:a16="http://schemas.microsoft.com/office/drawing/2014/main" id="{8CA3FD27-9697-49CC-A0AD-9C0084B43A0A}"/>
                    </a:ext>
                  </a:extLst>
                </p:cNvPr>
                <p:cNvSpPr/>
                <p:nvPr/>
              </p:nvSpPr>
              <p:spPr>
                <a:xfrm rot="10800000">
                  <a:off x="2373830" y="278880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2" name="Arc 201">
                  <a:extLst>
                    <a:ext uri="{FF2B5EF4-FFF2-40B4-BE49-F238E27FC236}">
                      <a16:creationId xmlns:a16="http://schemas.microsoft.com/office/drawing/2014/main" id="{3BBD2B7F-1432-490F-8A3B-B153A242BCA3}"/>
                    </a:ext>
                  </a:extLst>
                </p:cNvPr>
                <p:cNvSpPr/>
                <p:nvPr/>
              </p:nvSpPr>
              <p:spPr>
                <a:xfrm rot="10800000">
                  <a:off x="2246152" y="278880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3" name="Arc 202">
                  <a:extLst>
                    <a:ext uri="{FF2B5EF4-FFF2-40B4-BE49-F238E27FC236}">
                      <a16:creationId xmlns:a16="http://schemas.microsoft.com/office/drawing/2014/main" id="{22CDA56C-3A20-4DA7-8A4F-10C0F18BF40E}"/>
                    </a:ext>
                  </a:extLst>
                </p:cNvPr>
                <p:cNvSpPr/>
                <p:nvPr/>
              </p:nvSpPr>
              <p:spPr>
                <a:xfrm rot="10800000">
                  <a:off x="2118474" y="278880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4" name="Arc 203">
                  <a:extLst>
                    <a:ext uri="{FF2B5EF4-FFF2-40B4-BE49-F238E27FC236}">
                      <a16:creationId xmlns:a16="http://schemas.microsoft.com/office/drawing/2014/main" id="{4F08FE84-9BA1-426E-8F41-4586BD9EF2C2}"/>
                    </a:ext>
                  </a:extLst>
                </p:cNvPr>
                <p:cNvSpPr/>
                <p:nvPr/>
              </p:nvSpPr>
              <p:spPr>
                <a:xfrm rot="10800000">
                  <a:off x="1992475" y="278880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5" name="Arc 204">
                  <a:extLst>
                    <a:ext uri="{FF2B5EF4-FFF2-40B4-BE49-F238E27FC236}">
                      <a16:creationId xmlns:a16="http://schemas.microsoft.com/office/drawing/2014/main" id="{EDA2BD75-CD8B-457A-A89A-8D9EFC29A1AA}"/>
                    </a:ext>
                  </a:extLst>
                </p:cNvPr>
                <p:cNvSpPr/>
                <p:nvPr/>
              </p:nvSpPr>
              <p:spPr>
                <a:xfrm rot="10800000">
                  <a:off x="1864797" y="2788803"/>
                  <a:ext cx="125612" cy="114192"/>
                </a:xfrm>
                <a:prstGeom prst="arc">
                  <a:avLst>
                    <a:gd name="adj1" fmla="val 10925687"/>
                    <a:gd name="adj2" fmla="val 16354344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6" name="Arc 205">
                  <a:extLst>
                    <a:ext uri="{FF2B5EF4-FFF2-40B4-BE49-F238E27FC236}">
                      <a16:creationId xmlns:a16="http://schemas.microsoft.com/office/drawing/2014/main" id="{F4468992-EAD0-4168-B192-D7EA1BF5053F}"/>
                    </a:ext>
                  </a:extLst>
                </p:cNvPr>
                <p:cNvSpPr/>
                <p:nvPr/>
              </p:nvSpPr>
              <p:spPr>
                <a:xfrm rot="10800000">
                  <a:off x="3006478" y="2788803"/>
                  <a:ext cx="125612" cy="114192"/>
                </a:xfrm>
                <a:prstGeom prst="arc">
                  <a:avLst>
                    <a:gd name="adj1" fmla="val 1599342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7" name="Arc 206">
                  <a:extLst>
                    <a:ext uri="{FF2B5EF4-FFF2-40B4-BE49-F238E27FC236}">
                      <a16:creationId xmlns:a16="http://schemas.microsoft.com/office/drawing/2014/main" id="{FE11F7AD-56C0-45CB-B7C6-6489E16256C6}"/>
                    </a:ext>
                  </a:extLst>
                </p:cNvPr>
                <p:cNvSpPr/>
                <p:nvPr/>
              </p:nvSpPr>
              <p:spPr>
                <a:xfrm rot="10800000">
                  <a:off x="2878800" y="278880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8" name="Arc 207">
                  <a:extLst>
                    <a:ext uri="{FF2B5EF4-FFF2-40B4-BE49-F238E27FC236}">
                      <a16:creationId xmlns:a16="http://schemas.microsoft.com/office/drawing/2014/main" id="{34652BF4-11CE-4BD7-817C-29A7A69D44DA}"/>
                    </a:ext>
                  </a:extLst>
                </p:cNvPr>
                <p:cNvSpPr/>
                <p:nvPr/>
              </p:nvSpPr>
              <p:spPr>
                <a:xfrm rot="10800000">
                  <a:off x="2751121" y="278880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9" name="Arc 208">
                  <a:extLst>
                    <a:ext uri="{FF2B5EF4-FFF2-40B4-BE49-F238E27FC236}">
                      <a16:creationId xmlns:a16="http://schemas.microsoft.com/office/drawing/2014/main" id="{7C8C997F-5F7A-4EAF-BE23-B0018AA213D1}"/>
                    </a:ext>
                  </a:extLst>
                </p:cNvPr>
                <p:cNvSpPr/>
                <p:nvPr/>
              </p:nvSpPr>
              <p:spPr>
                <a:xfrm rot="10800000">
                  <a:off x="2623443" y="278880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10" name="Arc 209">
                  <a:extLst>
                    <a:ext uri="{FF2B5EF4-FFF2-40B4-BE49-F238E27FC236}">
                      <a16:creationId xmlns:a16="http://schemas.microsoft.com/office/drawing/2014/main" id="{56E41806-04A6-4195-90EF-E550D53D1367}"/>
                    </a:ext>
                  </a:extLst>
                </p:cNvPr>
                <p:cNvSpPr/>
                <p:nvPr/>
              </p:nvSpPr>
              <p:spPr>
                <a:xfrm rot="10800000">
                  <a:off x="2497444" y="278880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07E56E41-BEEE-4CF2-8212-EA744001CBDA}"/>
                  </a:ext>
                </a:extLst>
              </p:cNvPr>
              <p:cNvGrpSpPr/>
              <p:nvPr/>
            </p:nvGrpSpPr>
            <p:grpSpPr>
              <a:xfrm>
                <a:off x="1807353" y="2732615"/>
                <a:ext cx="1267293" cy="114192"/>
                <a:chOff x="1807353" y="2695909"/>
                <a:chExt cx="1267293" cy="114192"/>
              </a:xfrm>
            </p:grpSpPr>
            <p:sp>
              <p:nvSpPr>
                <p:cNvPr id="191" name="Arc 190">
                  <a:extLst>
                    <a:ext uri="{FF2B5EF4-FFF2-40B4-BE49-F238E27FC236}">
                      <a16:creationId xmlns:a16="http://schemas.microsoft.com/office/drawing/2014/main" id="{E467B9BF-BD36-41D6-BD2F-088A2A0FD530}"/>
                    </a:ext>
                  </a:extLst>
                </p:cNvPr>
                <p:cNvSpPr/>
                <p:nvPr/>
              </p:nvSpPr>
              <p:spPr>
                <a:xfrm rot="10800000">
                  <a:off x="2316386" y="2695909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2" name="Arc 191">
                  <a:extLst>
                    <a:ext uri="{FF2B5EF4-FFF2-40B4-BE49-F238E27FC236}">
                      <a16:creationId xmlns:a16="http://schemas.microsoft.com/office/drawing/2014/main" id="{3BE2CB39-0D4A-4251-91A7-8A227F54B7A2}"/>
                    </a:ext>
                  </a:extLst>
                </p:cNvPr>
                <p:cNvSpPr/>
                <p:nvPr/>
              </p:nvSpPr>
              <p:spPr>
                <a:xfrm rot="10800000">
                  <a:off x="2188708" y="2695909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3" name="Arc 192">
                  <a:extLst>
                    <a:ext uri="{FF2B5EF4-FFF2-40B4-BE49-F238E27FC236}">
                      <a16:creationId xmlns:a16="http://schemas.microsoft.com/office/drawing/2014/main" id="{2F09D932-FDD8-4E04-9DBD-7BED8382BDC6}"/>
                    </a:ext>
                  </a:extLst>
                </p:cNvPr>
                <p:cNvSpPr/>
                <p:nvPr/>
              </p:nvSpPr>
              <p:spPr>
                <a:xfrm rot="10800000">
                  <a:off x="2061030" y="2695909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4" name="Arc 193">
                  <a:extLst>
                    <a:ext uri="{FF2B5EF4-FFF2-40B4-BE49-F238E27FC236}">
                      <a16:creationId xmlns:a16="http://schemas.microsoft.com/office/drawing/2014/main" id="{D293302F-75CC-4D28-8810-7C958E0E0409}"/>
                    </a:ext>
                  </a:extLst>
                </p:cNvPr>
                <p:cNvSpPr/>
                <p:nvPr/>
              </p:nvSpPr>
              <p:spPr>
                <a:xfrm rot="10800000">
                  <a:off x="1935031" y="2695909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5" name="Arc 194">
                  <a:extLst>
                    <a:ext uri="{FF2B5EF4-FFF2-40B4-BE49-F238E27FC236}">
                      <a16:creationId xmlns:a16="http://schemas.microsoft.com/office/drawing/2014/main" id="{7CA846BC-9EB1-40B5-9AEA-273D0F114BF1}"/>
                    </a:ext>
                  </a:extLst>
                </p:cNvPr>
                <p:cNvSpPr/>
                <p:nvPr/>
              </p:nvSpPr>
              <p:spPr>
                <a:xfrm rot="10800000">
                  <a:off x="1807353" y="2695909"/>
                  <a:ext cx="125612" cy="114192"/>
                </a:xfrm>
                <a:prstGeom prst="arc">
                  <a:avLst>
                    <a:gd name="adj1" fmla="val 10925687"/>
                    <a:gd name="adj2" fmla="val 16354344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6" name="Arc 195">
                  <a:extLst>
                    <a:ext uri="{FF2B5EF4-FFF2-40B4-BE49-F238E27FC236}">
                      <a16:creationId xmlns:a16="http://schemas.microsoft.com/office/drawing/2014/main" id="{148DCF07-0994-4013-9C41-1A1427C1B343}"/>
                    </a:ext>
                  </a:extLst>
                </p:cNvPr>
                <p:cNvSpPr/>
                <p:nvPr/>
              </p:nvSpPr>
              <p:spPr>
                <a:xfrm rot="10800000">
                  <a:off x="2949034" y="2695909"/>
                  <a:ext cx="125612" cy="114192"/>
                </a:xfrm>
                <a:prstGeom prst="arc">
                  <a:avLst>
                    <a:gd name="adj1" fmla="val 16483456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7" name="Arc 196">
                  <a:extLst>
                    <a:ext uri="{FF2B5EF4-FFF2-40B4-BE49-F238E27FC236}">
                      <a16:creationId xmlns:a16="http://schemas.microsoft.com/office/drawing/2014/main" id="{5A0E7B17-6624-4A1D-96B9-DF1DD66D857A}"/>
                    </a:ext>
                  </a:extLst>
                </p:cNvPr>
                <p:cNvSpPr/>
                <p:nvPr/>
              </p:nvSpPr>
              <p:spPr>
                <a:xfrm rot="10800000">
                  <a:off x="2821356" y="2695909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8" name="Arc 197">
                  <a:extLst>
                    <a:ext uri="{FF2B5EF4-FFF2-40B4-BE49-F238E27FC236}">
                      <a16:creationId xmlns:a16="http://schemas.microsoft.com/office/drawing/2014/main" id="{8B6129D7-7324-43FE-8781-660A84B28F6C}"/>
                    </a:ext>
                  </a:extLst>
                </p:cNvPr>
                <p:cNvSpPr/>
                <p:nvPr/>
              </p:nvSpPr>
              <p:spPr>
                <a:xfrm rot="10800000">
                  <a:off x="2693677" y="2695909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9" name="Arc 198">
                  <a:extLst>
                    <a:ext uri="{FF2B5EF4-FFF2-40B4-BE49-F238E27FC236}">
                      <a16:creationId xmlns:a16="http://schemas.microsoft.com/office/drawing/2014/main" id="{8F4C4DBA-1FF5-4A39-9B4E-DA06E7ECF6F3}"/>
                    </a:ext>
                  </a:extLst>
                </p:cNvPr>
                <p:cNvSpPr/>
                <p:nvPr/>
              </p:nvSpPr>
              <p:spPr>
                <a:xfrm rot="10800000">
                  <a:off x="2565999" y="2695909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200" name="Arc 199">
                  <a:extLst>
                    <a:ext uri="{FF2B5EF4-FFF2-40B4-BE49-F238E27FC236}">
                      <a16:creationId xmlns:a16="http://schemas.microsoft.com/office/drawing/2014/main" id="{8A25184B-42A1-405C-9CDA-F8BD1C14542F}"/>
                    </a:ext>
                  </a:extLst>
                </p:cNvPr>
                <p:cNvSpPr/>
                <p:nvPr/>
              </p:nvSpPr>
              <p:spPr>
                <a:xfrm rot="10800000">
                  <a:off x="2440000" y="2695909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84856371-4498-498D-9DF4-B260C6406C3C}"/>
                  </a:ext>
                </a:extLst>
              </p:cNvPr>
              <p:cNvGrpSpPr/>
              <p:nvPr/>
            </p:nvGrpSpPr>
            <p:grpSpPr>
              <a:xfrm>
                <a:off x="1864797" y="2619681"/>
                <a:ext cx="1267293" cy="114192"/>
                <a:chOff x="1864797" y="2603016"/>
                <a:chExt cx="1267293" cy="114192"/>
              </a:xfrm>
            </p:grpSpPr>
            <p:sp>
              <p:nvSpPr>
                <p:cNvPr id="181" name="Arc 180">
                  <a:extLst>
                    <a:ext uri="{FF2B5EF4-FFF2-40B4-BE49-F238E27FC236}">
                      <a16:creationId xmlns:a16="http://schemas.microsoft.com/office/drawing/2014/main" id="{4EC7E40A-EDB4-4E53-95DB-6CF19C278BEF}"/>
                    </a:ext>
                  </a:extLst>
                </p:cNvPr>
                <p:cNvSpPr/>
                <p:nvPr/>
              </p:nvSpPr>
              <p:spPr>
                <a:xfrm rot="10800000">
                  <a:off x="2373830" y="2603016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2" name="Arc 181">
                  <a:extLst>
                    <a:ext uri="{FF2B5EF4-FFF2-40B4-BE49-F238E27FC236}">
                      <a16:creationId xmlns:a16="http://schemas.microsoft.com/office/drawing/2014/main" id="{08299DE9-0805-4053-BE76-A6CFE3150F55}"/>
                    </a:ext>
                  </a:extLst>
                </p:cNvPr>
                <p:cNvSpPr/>
                <p:nvPr/>
              </p:nvSpPr>
              <p:spPr>
                <a:xfrm rot="10800000">
                  <a:off x="2246152" y="2603016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3" name="Arc 182">
                  <a:extLst>
                    <a:ext uri="{FF2B5EF4-FFF2-40B4-BE49-F238E27FC236}">
                      <a16:creationId xmlns:a16="http://schemas.microsoft.com/office/drawing/2014/main" id="{20A6523D-A47A-4DC5-A3B7-D25C5296D1D4}"/>
                    </a:ext>
                  </a:extLst>
                </p:cNvPr>
                <p:cNvSpPr/>
                <p:nvPr/>
              </p:nvSpPr>
              <p:spPr>
                <a:xfrm rot="10800000">
                  <a:off x="2118474" y="2603016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4" name="Arc 183">
                  <a:extLst>
                    <a:ext uri="{FF2B5EF4-FFF2-40B4-BE49-F238E27FC236}">
                      <a16:creationId xmlns:a16="http://schemas.microsoft.com/office/drawing/2014/main" id="{9F8C7361-2DA0-4CBC-ACC0-4DB85498F641}"/>
                    </a:ext>
                  </a:extLst>
                </p:cNvPr>
                <p:cNvSpPr/>
                <p:nvPr/>
              </p:nvSpPr>
              <p:spPr>
                <a:xfrm rot="10800000">
                  <a:off x="1992475" y="2603016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5" name="Arc 184">
                  <a:extLst>
                    <a:ext uri="{FF2B5EF4-FFF2-40B4-BE49-F238E27FC236}">
                      <a16:creationId xmlns:a16="http://schemas.microsoft.com/office/drawing/2014/main" id="{5CA08A03-AB48-4D50-9A56-FB85A9335F20}"/>
                    </a:ext>
                  </a:extLst>
                </p:cNvPr>
                <p:cNvSpPr/>
                <p:nvPr/>
              </p:nvSpPr>
              <p:spPr>
                <a:xfrm rot="10800000">
                  <a:off x="1864797" y="2603016"/>
                  <a:ext cx="125612" cy="114192"/>
                </a:xfrm>
                <a:prstGeom prst="arc">
                  <a:avLst>
                    <a:gd name="adj1" fmla="val 10925687"/>
                    <a:gd name="adj2" fmla="val 16354344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6" name="Arc 185">
                  <a:extLst>
                    <a:ext uri="{FF2B5EF4-FFF2-40B4-BE49-F238E27FC236}">
                      <a16:creationId xmlns:a16="http://schemas.microsoft.com/office/drawing/2014/main" id="{3C6905D9-08E8-4C46-820A-6055235049A4}"/>
                    </a:ext>
                  </a:extLst>
                </p:cNvPr>
                <p:cNvSpPr/>
                <p:nvPr/>
              </p:nvSpPr>
              <p:spPr>
                <a:xfrm rot="10800000">
                  <a:off x="3006478" y="2603016"/>
                  <a:ext cx="125612" cy="114192"/>
                </a:xfrm>
                <a:prstGeom prst="arc">
                  <a:avLst>
                    <a:gd name="adj1" fmla="val 15884560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7" name="Arc 186">
                  <a:extLst>
                    <a:ext uri="{FF2B5EF4-FFF2-40B4-BE49-F238E27FC236}">
                      <a16:creationId xmlns:a16="http://schemas.microsoft.com/office/drawing/2014/main" id="{FE9EA5CD-FBD1-4BDA-BD4A-652FB16A3BFA}"/>
                    </a:ext>
                  </a:extLst>
                </p:cNvPr>
                <p:cNvSpPr/>
                <p:nvPr/>
              </p:nvSpPr>
              <p:spPr>
                <a:xfrm rot="10800000">
                  <a:off x="2878800" y="2603016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8" name="Arc 187">
                  <a:extLst>
                    <a:ext uri="{FF2B5EF4-FFF2-40B4-BE49-F238E27FC236}">
                      <a16:creationId xmlns:a16="http://schemas.microsoft.com/office/drawing/2014/main" id="{6B484A0A-6701-42CE-9AB8-94BDB5AF8E8E}"/>
                    </a:ext>
                  </a:extLst>
                </p:cNvPr>
                <p:cNvSpPr/>
                <p:nvPr/>
              </p:nvSpPr>
              <p:spPr>
                <a:xfrm rot="10800000">
                  <a:off x="2751121" y="2603016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9" name="Arc 188">
                  <a:extLst>
                    <a:ext uri="{FF2B5EF4-FFF2-40B4-BE49-F238E27FC236}">
                      <a16:creationId xmlns:a16="http://schemas.microsoft.com/office/drawing/2014/main" id="{832A6938-6FA5-4C82-9A5A-B29B7D639222}"/>
                    </a:ext>
                  </a:extLst>
                </p:cNvPr>
                <p:cNvSpPr/>
                <p:nvPr/>
              </p:nvSpPr>
              <p:spPr>
                <a:xfrm rot="10800000">
                  <a:off x="2623443" y="2603016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90" name="Arc 189">
                  <a:extLst>
                    <a:ext uri="{FF2B5EF4-FFF2-40B4-BE49-F238E27FC236}">
                      <a16:creationId xmlns:a16="http://schemas.microsoft.com/office/drawing/2014/main" id="{ABD0DA59-F4DF-4597-81F3-EF931CFF884C}"/>
                    </a:ext>
                  </a:extLst>
                </p:cNvPr>
                <p:cNvSpPr/>
                <p:nvPr/>
              </p:nvSpPr>
              <p:spPr>
                <a:xfrm rot="10800000">
                  <a:off x="2497444" y="2603016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DD2A9E9-8965-402B-A445-04E3DFF968E3}"/>
                  </a:ext>
                </a:extLst>
              </p:cNvPr>
              <p:cNvGrpSpPr/>
              <p:nvPr/>
            </p:nvGrpSpPr>
            <p:grpSpPr>
              <a:xfrm>
                <a:off x="1807353" y="2506747"/>
                <a:ext cx="1267293" cy="114192"/>
                <a:chOff x="1807353" y="2510123"/>
                <a:chExt cx="1267293" cy="114192"/>
              </a:xfrm>
            </p:grpSpPr>
            <p:sp>
              <p:nvSpPr>
                <p:cNvPr id="171" name="Arc 170">
                  <a:extLst>
                    <a:ext uri="{FF2B5EF4-FFF2-40B4-BE49-F238E27FC236}">
                      <a16:creationId xmlns:a16="http://schemas.microsoft.com/office/drawing/2014/main" id="{6B94ED62-D601-4165-A7E7-2C4DC601A810}"/>
                    </a:ext>
                  </a:extLst>
                </p:cNvPr>
                <p:cNvSpPr/>
                <p:nvPr/>
              </p:nvSpPr>
              <p:spPr>
                <a:xfrm rot="10800000">
                  <a:off x="2316386" y="251012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72" name="Arc 171">
                  <a:extLst>
                    <a:ext uri="{FF2B5EF4-FFF2-40B4-BE49-F238E27FC236}">
                      <a16:creationId xmlns:a16="http://schemas.microsoft.com/office/drawing/2014/main" id="{9DBEE028-ACD6-4A27-8416-3275378DD94C}"/>
                    </a:ext>
                  </a:extLst>
                </p:cNvPr>
                <p:cNvSpPr/>
                <p:nvPr/>
              </p:nvSpPr>
              <p:spPr>
                <a:xfrm rot="10800000">
                  <a:off x="2188708" y="251012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73" name="Arc 172">
                  <a:extLst>
                    <a:ext uri="{FF2B5EF4-FFF2-40B4-BE49-F238E27FC236}">
                      <a16:creationId xmlns:a16="http://schemas.microsoft.com/office/drawing/2014/main" id="{5AD1A480-27A3-47DD-88D4-E2E2C4450FBA}"/>
                    </a:ext>
                  </a:extLst>
                </p:cNvPr>
                <p:cNvSpPr/>
                <p:nvPr/>
              </p:nvSpPr>
              <p:spPr>
                <a:xfrm rot="10800000">
                  <a:off x="2061030" y="251012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74" name="Arc 173">
                  <a:extLst>
                    <a:ext uri="{FF2B5EF4-FFF2-40B4-BE49-F238E27FC236}">
                      <a16:creationId xmlns:a16="http://schemas.microsoft.com/office/drawing/2014/main" id="{96639CCD-45AC-4380-B9C2-46B6448602BF}"/>
                    </a:ext>
                  </a:extLst>
                </p:cNvPr>
                <p:cNvSpPr/>
                <p:nvPr/>
              </p:nvSpPr>
              <p:spPr>
                <a:xfrm rot="10800000">
                  <a:off x="1935031" y="251012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75" name="Arc 174">
                  <a:extLst>
                    <a:ext uri="{FF2B5EF4-FFF2-40B4-BE49-F238E27FC236}">
                      <a16:creationId xmlns:a16="http://schemas.microsoft.com/office/drawing/2014/main" id="{C7E0AB04-BE9F-441B-A912-E4F6AB0D7822}"/>
                    </a:ext>
                  </a:extLst>
                </p:cNvPr>
                <p:cNvSpPr/>
                <p:nvPr/>
              </p:nvSpPr>
              <p:spPr>
                <a:xfrm rot="10800000">
                  <a:off x="1807353" y="2510123"/>
                  <a:ext cx="125612" cy="114192"/>
                </a:xfrm>
                <a:prstGeom prst="arc">
                  <a:avLst>
                    <a:gd name="adj1" fmla="val 10925687"/>
                    <a:gd name="adj2" fmla="val 16354344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76" name="Arc 175">
                  <a:extLst>
                    <a:ext uri="{FF2B5EF4-FFF2-40B4-BE49-F238E27FC236}">
                      <a16:creationId xmlns:a16="http://schemas.microsoft.com/office/drawing/2014/main" id="{81480D7E-3784-413B-814F-DCB21CA92ECD}"/>
                    </a:ext>
                  </a:extLst>
                </p:cNvPr>
                <p:cNvSpPr/>
                <p:nvPr/>
              </p:nvSpPr>
              <p:spPr>
                <a:xfrm rot="10800000">
                  <a:off x="2949034" y="2510123"/>
                  <a:ext cx="125612" cy="114192"/>
                </a:xfrm>
                <a:prstGeom prst="arc">
                  <a:avLst>
                    <a:gd name="adj1" fmla="val 1630711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77" name="Arc 176">
                  <a:extLst>
                    <a:ext uri="{FF2B5EF4-FFF2-40B4-BE49-F238E27FC236}">
                      <a16:creationId xmlns:a16="http://schemas.microsoft.com/office/drawing/2014/main" id="{6F1797CD-8BCA-4AA7-9E60-3530EAD7C082}"/>
                    </a:ext>
                  </a:extLst>
                </p:cNvPr>
                <p:cNvSpPr/>
                <p:nvPr/>
              </p:nvSpPr>
              <p:spPr>
                <a:xfrm rot="10800000">
                  <a:off x="2821356" y="251012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78" name="Arc 177">
                  <a:extLst>
                    <a:ext uri="{FF2B5EF4-FFF2-40B4-BE49-F238E27FC236}">
                      <a16:creationId xmlns:a16="http://schemas.microsoft.com/office/drawing/2014/main" id="{2AFD2700-6C6C-4599-905C-94E3120F31E3}"/>
                    </a:ext>
                  </a:extLst>
                </p:cNvPr>
                <p:cNvSpPr/>
                <p:nvPr/>
              </p:nvSpPr>
              <p:spPr>
                <a:xfrm rot="10800000">
                  <a:off x="2693677" y="251012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79" name="Arc 178">
                  <a:extLst>
                    <a:ext uri="{FF2B5EF4-FFF2-40B4-BE49-F238E27FC236}">
                      <a16:creationId xmlns:a16="http://schemas.microsoft.com/office/drawing/2014/main" id="{F472A757-4504-4A21-8FE7-C935BB3CDF2E}"/>
                    </a:ext>
                  </a:extLst>
                </p:cNvPr>
                <p:cNvSpPr/>
                <p:nvPr/>
              </p:nvSpPr>
              <p:spPr>
                <a:xfrm rot="10800000">
                  <a:off x="2565999" y="251012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  <p:sp>
              <p:nvSpPr>
                <p:cNvPr id="180" name="Arc 179">
                  <a:extLst>
                    <a:ext uri="{FF2B5EF4-FFF2-40B4-BE49-F238E27FC236}">
                      <a16:creationId xmlns:a16="http://schemas.microsoft.com/office/drawing/2014/main" id="{2C322A94-1109-49FD-87F8-A2D84EA85990}"/>
                    </a:ext>
                  </a:extLst>
                </p:cNvPr>
                <p:cNvSpPr/>
                <p:nvPr/>
              </p:nvSpPr>
              <p:spPr>
                <a:xfrm rot="10800000">
                  <a:off x="2440000" y="2510123"/>
                  <a:ext cx="125612" cy="114192"/>
                </a:xfrm>
                <a:prstGeom prst="arc">
                  <a:avLst>
                    <a:gd name="adj1" fmla="val 10925687"/>
                    <a:gd name="adj2" fmla="val 0"/>
                  </a:avLst>
                </a:prstGeom>
                <a:noFill/>
                <a:ln w="19050" cap="rnd" cmpd="sng" algn="ctr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endParaRPr>
                </a:p>
              </p:txBody>
            </p:sp>
          </p:grpSp>
        </p:grp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077A4DC1-517E-47C9-B746-08CEAC4561C9}"/>
                </a:ext>
              </a:extLst>
            </p:cNvPr>
            <p:cNvSpPr/>
            <p:nvPr/>
          </p:nvSpPr>
          <p:spPr>
            <a:xfrm>
              <a:off x="8732554" y="1775590"/>
              <a:ext cx="1945838" cy="1945838"/>
            </a:xfrm>
            <a:prstGeom prst="ellipse">
              <a:avLst/>
            </a:prstGeom>
            <a:noFill/>
            <a:ln w="19050" cap="flat" cmpd="sng" algn="ctr">
              <a:solidFill>
                <a:srgbClr val="93603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  <p:sp>
          <p:nvSpPr>
            <p:cNvPr id="234" name="Block Arc 233">
              <a:extLst>
                <a:ext uri="{FF2B5EF4-FFF2-40B4-BE49-F238E27FC236}">
                  <a16:creationId xmlns:a16="http://schemas.microsoft.com/office/drawing/2014/main" id="{CB570FAC-9348-471E-B25D-2625A922E82A}"/>
                </a:ext>
              </a:extLst>
            </p:cNvPr>
            <p:cNvSpPr/>
            <p:nvPr/>
          </p:nvSpPr>
          <p:spPr>
            <a:xfrm rot="5400000">
              <a:off x="8785749" y="1828785"/>
              <a:ext cx="1839448" cy="1839448"/>
            </a:xfrm>
            <a:prstGeom prst="blockArc">
              <a:avLst>
                <a:gd name="adj1" fmla="val 10800000"/>
                <a:gd name="adj2" fmla="val 8328502"/>
                <a:gd name="adj3" fmla="val 6737"/>
              </a:avLst>
            </a:prstGeom>
            <a:solidFill>
              <a:srgbClr val="936036"/>
            </a:solidFill>
            <a:ln w="12700" cap="flat" cmpd="sng" algn="ctr">
              <a:solidFill>
                <a:srgbClr val="93603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BD7BD8-A7EF-4E85-B9FF-119A4E3FBC80}"/>
              </a:ext>
            </a:extLst>
          </p:cNvPr>
          <p:cNvSpPr/>
          <p:nvPr/>
        </p:nvSpPr>
        <p:spPr>
          <a:xfrm>
            <a:off x="2687559" y="3947733"/>
            <a:ext cx="2982034" cy="1261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70%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 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rgbClr val="95C11F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of annual water withdrawals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goes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5C11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Agriculture</a:t>
            </a:r>
            <a:endParaRPr kumimoji="0" lang="en-IL" sz="1400" b="1" i="0" u="none" strike="noStrike" kern="1200" cap="none" spc="0" normalizeH="0" baseline="0" noProof="0" dirty="0">
              <a:ln>
                <a:noFill/>
              </a:ln>
              <a:solidFill>
                <a:srgbClr val="95C11F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D66BCE-E485-4964-9782-94B124A1079A}"/>
              </a:ext>
            </a:extLst>
          </p:cNvPr>
          <p:cNvSpPr/>
          <p:nvPr/>
        </p:nvSpPr>
        <p:spPr>
          <a:xfrm>
            <a:off x="6588013" y="3947733"/>
            <a:ext cx="3119098" cy="1261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925F36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5F36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85%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5F36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of global irrigation is carried out by wasteful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5F36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flood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srgbClr val="925F36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67E9311-9CB4-364D-8A19-3B3EEA07DD46}"/>
              </a:ext>
            </a:extLst>
          </p:cNvPr>
          <p:cNvSpPr/>
          <p:nvPr/>
        </p:nvSpPr>
        <p:spPr>
          <a:xfrm>
            <a:off x="2341297" y="5910698"/>
            <a:ext cx="748893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Sustainable farming is a global necessity </a:t>
            </a:r>
            <a:endParaRPr kumimoji="0" lang="en-I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70104CE-C633-96AD-FC6C-3B6B06EEA0A3}"/>
              </a:ext>
            </a:extLst>
          </p:cNvPr>
          <p:cNvGrpSpPr/>
          <p:nvPr/>
        </p:nvGrpSpPr>
        <p:grpSpPr>
          <a:xfrm>
            <a:off x="384447" y="5555204"/>
            <a:ext cx="11423107" cy="269330"/>
            <a:chOff x="1115368" y="4988118"/>
            <a:chExt cx="9947867" cy="26933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CD3E68F-B011-D31C-F3BE-5D4D09BD2613}"/>
                </a:ext>
              </a:extLst>
            </p:cNvPr>
            <p:cNvGrpSpPr/>
            <p:nvPr/>
          </p:nvGrpSpPr>
          <p:grpSpPr>
            <a:xfrm rot="18900000">
              <a:off x="5883247" y="4988118"/>
              <a:ext cx="371454" cy="269330"/>
              <a:chOff x="3969754" y="4415442"/>
              <a:chExt cx="658059" cy="477133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F7D463D-42D7-DDCB-89B2-EB268B65D0F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3944590" y="4440606"/>
                <a:ext cx="389738" cy="339410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B9218CD-46D4-817C-E8AD-5E733AA83D4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86546" y="4651308"/>
                <a:ext cx="0" cy="482534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7AB96CC-4663-4E30-7E78-E4F948CFB9FD}"/>
                </a:ext>
              </a:extLst>
            </p:cNvPr>
            <p:cNvCxnSpPr>
              <a:cxnSpLocks/>
            </p:cNvCxnSpPr>
            <p:nvPr/>
          </p:nvCxnSpPr>
          <p:spPr>
            <a:xfrm>
              <a:off x="6224556" y="5144756"/>
              <a:ext cx="4838679" cy="0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7AE4EAE-DD29-3281-D229-679A2DC12031}"/>
                </a:ext>
              </a:extLst>
            </p:cNvPr>
            <p:cNvCxnSpPr/>
            <p:nvPr/>
          </p:nvCxnSpPr>
          <p:spPr>
            <a:xfrm>
              <a:off x="1115368" y="5144756"/>
              <a:ext cx="4833257" cy="0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58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E196-1DBC-4F50-AF1A-B2E92A4D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Irrigation </a:t>
            </a:r>
            <a:r>
              <a:rPr lang="en-GB" dirty="0"/>
              <a:t>is No Longer Sustainable</a:t>
            </a:r>
            <a:endParaRPr lang="en-I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E920A7-1394-45D3-8E80-C1952B0E9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54" y="3670570"/>
            <a:ext cx="3705156" cy="2778867"/>
          </a:xfrm>
          <a:prstGeom prst="rect">
            <a:avLst/>
          </a:prstGeom>
        </p:spPr>
      </p:pic>
      <p:pic>
        <p:nvPicPr>
          <p:cNvPr id="27" name="Picture 26" descr="A body of water with plants growing in it&#10;&#10;Description automatically generated with medium confidence">
            <a:extLst>
              <a:ext uri="{FF2B5EF4-FFF2-40B4-BE49-F238E27FC236}">
                <a16:creationId xmlns:a16="http://schemas.microsoft.com/office/drawing/2014/main" id="{C404BF9E-51B7-4B97-8A79-B8C133BDBE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8"/>
          <a:stretch/>
        </p:blipFill>
        <p:spPr>
          <a:xfrm>
            <a:off x="4042873" y="3656107"/>
            <a:ext cx="3705156" cy="27933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01599E-D696-4323-A6CE-28D2AC5EDB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013" y="3670570"/>
            <a:ext cx="4181383" cy="27788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FF7E663-9242-4FD1-B967-94CF67387A92}"/>
              </a:ext>
            </a:extLst>
          </p:cNvPr>
          <p:cNvGrpSpPr/>
          <p:nvPr/>
        </p:nvGrpSpPr>
        <p:grpSpPr>
          <a:xfrm>
            <a:off x="283364" y="900752"/>
            <a:ext cx="11696327" cy="2025701"/>
            <a:chOff x="283364" y="900752"/>
            <a:chExt cx="11696327" cy="2025701"/>
          </a:xfrm>
        </p:grpSpPr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2BC37106-24EB-4323-93C1-D308CFE3F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64" y="928253"/>
              <a:ext cx="1388103" cy="1389838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B8A12212-C561-4845-B8C3-A3B9488B3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597" y="928255"/>
              <a:ext cx="1389836" cy="1389836"/>
            </a:xfrm>
            <a:prstGeom prst="rect">
              <a:avLst/>
            </a:prstGeom>
          </p:spPr>
        </p:pic>
        <p:pic>
          <p:nvPicPr>
            <p:cNvPr id="32" name="Picture 31" descr="Logo, icon&#10;&#10;Description automatically generated">
              <a:extLst>
                <a:ext uri="{FF2B5EF4-FFF2-40B4-BE49-F238E27FC236}">
                  <a16:creationId xmlns:a16="http://schemas.microsoft.com/office/drawing/2014/main" id="{542F586D-A1B8-4E47-B716-70302B4C0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7794" y="928254"/>
              <a:ext cx="1389837" cy="1389837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567812DB-3C95-44DF-92E0-228B9F5BD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064" y="928254"/>
              <a:ext cx="1389838" cy="1389838"/>
            </a:xfrm>
            <a:prstGeom prst="rect">
              <a:avLst/>
            </a:prstGeom>
          </p:spPr>
        </p:pic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22C47981-25EC-4B80-9FA7-716B3DED4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003" y="914400"/>
              <a:ext cx="1403691" cy="14036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7923B8-FFC5-4A14-9C0D-C45C0A4F4FD4}"/>
                </a:ext>
              </a:extLst>
            </p:cNvPr>
            <p:cNvSpPr txBox="1"/>
            <p:nvPr/>
          </p:nvSpPr>
          <p:spPr>
            <a:xfrm>
              <a:off x="357481" y="2341678"/>
              <a:ext cx="12398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6A9E1"/>
                  </a:solidFill>
                  <a:effectLst/>
                  <a:uLnTx/>
                  <a:uFillTx/>
                  <a:latin typeface="DIN Next LT Pro"/>
                  <a:ea typeface="+mn-ea"/>
                  <a:cs typeface="Assistant"/>
                </a:rPr>
                <a:t>Water Waste</a:t>
              </a:r>
              <a:endPara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36A9E1"/>
                </a:solidFill>
                <a:effectLst/>
                <a:uLnTx/>
                <a:uFillTx/>
                <a:latin typeface="DIN Next LT Pro"/>
                <a:ea typeface="+mn-ea"/>
                <a:cs typeface="Assistan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B33B91-E16B-4A90-B186-89FEF27CEFBE}"/>
                </a:ext>
              </a:extLst>
            </p:cNvPr>
            <p:cNvSpPr txBox="1"/>
            <p:nvPr/>
          </p:nvSpPr>
          <p:spPr>
            <a:xfrm>
              <a:off x="8752117" y="2341678"/>
              <a:ext cx="1514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IN Next LT Pro"/>
                  <a:ea typeface="+mn-ea"/>
                  <a:cs typeface="Assistant"/>
                </a:rPr>
                <a:t>Methane</a:t>
              </a:r>
              <a:endPara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Next LT Pro"/>
                <a:ea typeface="+mn-ea"/>
                <a:cs typeface="Assistan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FF6E76-F7F8-47BB-84C6-1F8856440362}"/>
                </a:ext>
              </a:extLst>
            </p:cNvPr>
            <p:cNvSpPr txBox="1"/>
            <p:nvPr/>
          </p:nvSpPr>
          <p:spPr>
            <a:xfrm>
              <a:off x="10465438" y="2341678"/>
              <a:ext cx="1514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36037"/>
                  </a:solidFill>
                  <a:effectLst/>
                  <a:uLnTx/>
                  <a:uFillTx/>
                  <a:latin typeface="DIN Next LT Pro"/>
                  <a:ea typeface="+mn-ea"/>
                  <a:cs typeface="Assistant"/>
                </a:rPr>
                <a:t>Hard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36037"/>
                  </a:solidFill>
                  <a:effectLst/>
                  <a:uLnTx/>
                  <a:uFillTx/>
                  <a:latin typeface="DIN Next LT Pro"/>
                  <a:ea typeface="+mn-ea"/>
                  <a:cs typeface="Assistant"/>
                </a:rPr>
                <a:t>Labor</a:t>
              </a:r>
              <a:endPara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936037"/>
                </a:solidFill>
                <a:effectLst/>
                <a:uLnTx/>
                <a:uFillTx/>
                <a:latin typeface="DIN Next LT Pro"/>
                <a:ea typeface="+mn-ea"/>
                <a:cs typeface="Assistan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78D29E-5869-4274-B144-B571FE8393F1}"/>
                </a:ext>
              </a:extLst>
            </p:cNvPr>
            <p:cNvSpPr txBox="1"/>
            <p:nvPr/>
          </p:nvSpPr>
          <p:spPr>
            <a:xfrm>
              <a:off x="3533086" y="2341678"/>
              <a:ext cx="16437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D6A"/>
                  </a:solidFill>
                  <a:effectLst/>
                  <a:uLnTx/>
                  <a:uFillTx/>
                  <a:latin typeface="DIN Next LT Pro" panose="020B0503020203050203" pitchFamily="34" charset="77"/>
                  <a:ea typeface="+mn-ea"/>
                  <a:cs typeface="+mn-cs"/>
                </a:rPr>
                <a:t>Fertilizer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06D6A"/>
                  </a:solidFill>
                  <a:effectLst/>
                  <a:uLnTx/>
                  <a:uFillTx/>
                  <a:latin typeface="DIN Next LT Pro" panose="020B0503020203050203" pitchFamily="34" charset="77"/>
                  <a:ea typeface="+mn-ea"/>
                  <a:cs typeface="Assistant"/>
                </a:rPr>
                <a:t>Overuse</a:t>
              </a:r>
              <a:endPara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606D6A"/>
                </a:solidFill>
                <a:effectLst/>
                <a:uLnTx/>
                <a:uFillTx/>
                <a:latin typeface="DIN Next LT Pro" panose="020B0503020203050203" pitchFamily="34" charset="77"/>
                <a:ea typeface="+mn-ea"/>
                <a:cs typeface="Assistan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A82603-C66A-4564-A16E-6A14B6A1F527}"/>
                </a:ext>
              </a:extLst>
            </p:cNvPr>
            <p:cNvSpPr txBox="1"/>
            <p:nvPr/>
          </p:nvSpPr>
          <p:spPr>
            <a:xfrm>
              <a:off x="7026117" y="2341678"/>
              <a:ext cx="1514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C7F62"/>
                  </a:solidFill>
                  <a:effectLst/>
                  <a:uLnTx/>
                  <a:uFillTx/>
                  <a:latin typeface="DIN Next LT Pro" panose="020B0503020203050203" pitchFamily="34" charset="77"/>
                  <a:ea typeface="+mn-ea"/>
                  <a:cs typeface="+mn-cs"/>
                </a:rPr>
                <a:t>Soil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C7F62"/>
                  </a:solidFill>
                  <a:effectLst/>
                  <a:uLnTx/>
                  <a:uFillTx/>
                  <a:latin typeface="DIN Next LT Pro" panose="020B0503020203050203" pitchFamily="34" charset="77"/>
                  <a:ea typeface="+mn-ea"/>
                  <a:cs typeface="+mn-cs"/>
                </a:rPr>
                <a:t>Erosion</a:t>
              </a:r>
              <a:endPara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8C7F62"/>
                </a:solidFill>
                <a:effectLst/>
                <a:uLnTx/>
                <a:uFillTx/>
                <a:latin typeface="DIN Next LT Pro" panose="020B0503020203050203" pitchFamily="34" charset="77"/>
                <a:ea typeface="+mn-ea"/>
                <a:cs typeface="Assistan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C9048C7-4093-45B8-A016-675651D6ED3A}"/>
                </a:ext>
              </a:extLst>
            </p:cNvPr>
            <p:cNvSpPr txBox="1"/>
            <p:nvPr/>
          </p:nvSpPr>
          <p:spPr>
            <a:xfrm>
              <a:off x="5195090" y="2341678"/>
              <a:ext cx="1799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4C01F"/>
                  </a:solidFill>
                  <a:effectLst/>
                  <a:uLnTx/>
                  <a:uFillTx/>
                  <a:latin typeface="DIN Next LT Pro"/>
                  <a:ea typeface="+mn-ea"/>
                  <a:cs typeface="Assistant"/>
                </a:rPr>
                <a:t>Greenhouse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4C01F"/>
                  </a:solidFill>
                  <a:effectLst/>
                  <a:uLnTx/>
                  <a:uFillTx/>
                  <a:latin typeface="DIN Next LT Pro"/>
                  <a:ea typeface="+mn-ea"/>
                  <a:cs typeface="Assistant"/>
                </a:rPr>
                <a:t>Gases</a:t>
              </a:r>
              <a:endPara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94C01F"/>
                </a:solidFill>
                <a:effectLst/>
                <a:uLnTx/>
                <a:uFillTx/>
                <a:latin typeface="DIN Next LT Pro"/>
                <a:ea typeface="+mn-ea"/>
                <a:cs typeface="Assistan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BC438E-58D0-4916-956E-E576ED23AD96}"/>
                </a:ext>
              </a:extLst>
            </p:cNvPr>
            <p:cNvSpPr txBox="1"/>
            <p:nvPr/>
          </p:nvSpPr>
          <p:spPr>
            <a:xfrm>
              <a:off x="2080447" y="2341678"/>
              <a:ext cx="1122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8D15A"/>
                  </a:solidFill>
                  <a:effectLst/>
                  <a:uLnTx/>
                  <a:uFillTx/>
                  <a:latin typeface="DIN Next LT Pro" panose="020B0503020203050203" pitchFamily="34" charset="77"/>
                  <a:ea typeface="+mn-ea"/>
                  <a:cs typeface="+mn-cs"/>
                </a:rPr>
                <a:t>﻿Lower Yield</a:t>
              </a:r>
              <a:endPara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E8D15A"/>
                </a:solidFill>
                <a:effectLst/>
                <a:uLnTx/>
                <a:uFillTx/>
                <a:latin typeface="DIN Next LT Pro" panose="020B0503020203050203" pitchFamily="34" charset="77"/>
                <a:ea typeface="+mn-ea"/>
                <a:cs typeface="Assistant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BEAB5C6-5FE0-46F6-85C0-CF2016AC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326" y="900752"/>
              <a:ext cx="1427278" cy="142727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E16D4A0-3981-40B8-817C-0ECC3D28A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450" y="914399"/>
              <a:ext cx="1403691" cy="1403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08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77AC818-60AF-16EF-9F76-153EA44C57E0}"/>
              </a:ext>
            </a:extLst>
          </p:cNvPr>
          <p:cNvGrpSpPr/>
          <p:nvPr/>
        </p:nvGrpSpPr>
        <p:grpSpPr>
          <a:xfrm>
            <a:off x="-10140" y="720000"/>
            <a:ext cx="12212001" cy="4601147"/>
            <a:chOff x="-10140" y="720001"/>
            <a:chExt cx="10424123" cy="3927524"/>
          </a:xfrm>
        </p:grpSpPr>
        <p:pic>
          <p:nvPicPr>
            <p:cNvPr id="13" name="Picture 12" descr="A body of water with plants growing in it&#10;&#10;Description automatically generated with medium confidence">
              <a:extLst>
                <a:ext uri="{FF2B5EF4-FFF2-40B4-BE49-F238E27FC236}">
                  <a16:creationId xmlns:a16="http://schemas.microsoft.com/office/drawing/2014/main" id="{79489F2C-3B15-28CD-9652-EDE0FBAEE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538" b="-209"/>
            <a:stretch/>
          </p:blipFill>
          <p:spPr>
            <a:xfrm>
              <a:off x="-10140" y="720001"/>
              <a:ext cx="5198504" cy="3927414"/>
            </a:xfrm>
            <a:prstGeom prst="rect">
              <a:avLst/>
            </a:prstGeom>
          </p:spPr>
        </p:pic>
        <p:pic>
          <p:nvPicPr>
            <p:cNvPr id="14" name="Picture 13" descr="A close-up of train tracks&#10;&#10;Description automatically generated with low confidence">
              <a:extLst>
                <a:ext uri="{FF2B5EF4-FFF2-40B4-BE49-F238E27FC236}">
                  <a16:creationId xmlns:a16="http://schemas.microsoft.com/office/drawing/2014/main" id="{12D095D0-5007-DF0B-BE20-0969F4CBD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209"/>
            <a:stretch/>
          </p:blipFill>
          <p:spPr>
            <a:xfrm>
              <a:off x="5188364" y="720110"/>
              <a:ext cx="5225619" cy="392741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D2E196-1DBC-4F50-AF1A-B2E92A4D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N-Drip Transforms Flood to Gravity-Powered Micro-Irrigation</a:t>
            </a:r>
            <a:endParaRPr lang="en-I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16145-31FF-CEFA-9CC3-992218BF1353}"/>
              </a:ext>
            </a:extLst>
          </p:cNvPr>
          <p:cNvSpPr txBox="1"/>
          <p:nvPr/>
        </p:nvSpPr>
        <p:spPr>
          <a:xfrm>
            <a:off x="-8511" y="6627444"/>
            <a:ext cx="72433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Citrus in Yuma, Arizona - Before and after the transition from flood to N-Drip </a:t>
            </a:r>
            <a:endParaRPr kumimoji="0" lang="en-IL" sz="10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A594AB-3B64-459C-CF4A-1ECB4625E986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079834" y="720000"/>
            <a:ext cx="14965" cy="4684104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7A7FF91-153D-3063-D0E7-F7EE257B8A3D}"/>
              </a:ext>
            </a:extLst>
          </p:cNvPr>
          <p:cNvSpPr/>
          <p:nvPr/>
        </p:nvSpPr>
        <p:spPr>
          <a:xfrm>
            <a:off x="5584040" y="2093154"/>
            <a:ext cx="1021518" cy="1021518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FC9842-FF5F-47D6-AB8D-F11656BA6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1908" r="6743" b="4111"/>
          <a:stretch/>
        </p:blipFill>
        <p:spPr>
          <a:xfrm>
            <a:off x="5608842" y="2118112"/>
            <a:ext cx="971387" cy="971602"/>
          </a:xfrm>
          <a:prstGeom prst="ellipse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4126EC5-ABFD-46C7-303D-1494882A46A7}"/>
              </a:ext>
            </a:extLst>
          </p:cNvPr>
          <p:cNvSpPr/>
          <p:nvPr/>
        </p:nvSpPr>
        <p:spPr>
          <a:xfrm>
            <a:off x="6081120" y="720000"/>
            <a:ext cx="6119601" cy="4601147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  <a:alpha val="0"/>
                </a:schemeClr>
              </a:gs>
              <a:gs pos="67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4FFA2E42-5D1B-F38C-063D-85B77267B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69" y="3709602"/>
            <a:ext cx="5175220" cy="287668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1FA20F7-DBB1-0B30-8B65-002FA22C6FB2}"/>
              </a:ext>
            </a:extLst>
          </p:cNvPr>
          <p:cNvSpPr/>
          <p:nvPr/>
        </p:nvSpPr>
        <p:spPr>
          <a:xfrm>
            <a:off x="-60515" y="720000"/>
            <a:ext cx="6119601" cy="4601147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  <a:alpha val="0"/>
                </a:schemeClr>
              </a:gs>
              <a:gs pos="67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EA9D5B6E-6698-98BF-6F30-8CDE5752C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0" y="3727560"/>
            <a:ext cx="5006003" cy="2806182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92445640-583D-4E98-BED4-41381E789202}"/>
              </a:ext>
            </a:extLst>
          </p:cNvPr>
          <p:cNvSpPr/>
          <p:nvPr/>
        </p:nvSpPr>
        <p:spPr>
          <a:xfrm>
            <a:off x="-10140" y="944354"/>
            <a:ext cx="5868870" cy="579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Flood</a:t>
            </a:r>
            <a:endParaRPr kumimoji="0" lang="en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3BE931C-45B4-4DF5-B850-E1A115F0DFD0}"/>
              </a:ext>
            </a:extLst>
          </p:cNvPr>
          <p:cNvSpPr/>
          <p:nvPr/>
        </p:nvSpPr>
        <p:spPr>
          <a:xfrm>
            <a:off x="6301226" y="944354"/>
            <a:ext cx="5868870" cy="579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N-Drip</a:t>
            </a:r>
            <a:endParaRPr kumimoji="0" lang="en-IL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9602DB-4185-97C7-BC74-E4EFAF7E66E1}"/>
              </a:ext>
            </a:extLst>
          </p:cNvPr>
          <p:cNvSpPr txBox="1">
            <a:spLocks/>
          </p:cNvSpPr>
          <p:nvPr/>
        </p:nvSpPr>
        <p:spPr>
          <a:xfrm>
            <a:off x="8015147" y="6640628"/>
            <a:ext cx="4176853" cy="2173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Proprietary and Confidential. </a:t>
            </a:r>
            <a:r>
              <a:rPr kumimoji="0" lang="en-I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Assistant SemiBold"/>
              </a:rPr>
              <a:t>All Rights Reserved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Assistant SemiBold"/>
              </a:rPr>
              <a:t>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 pitchFamily="34" charset="77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8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E0118C-59B1-488A-CBD1-0FD8F8BE8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628" y="0"/>
            <a:ext cx="12159038" cy="6858000"/>
          </a:xfrm>
        </p:spPr>
      </p:pic>
    </p:spTree>
    <p:extLst>
      <p:ext uri="{BB962C8B-B14F-4D97-AF65-F5344CB8AC3E}">
        <p14:creationId xmlns:p14="http://schemas.microsoft.com/office/powerpoint/2010/main" val="201717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B9D2B1-06E5-BA3C-C5FB-E2959AC12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A4206-B3C4-910E-B379-A68A425D7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75"/>
            <a:ext cx="12192000" cy="65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6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C2B1576-542A-487B-FF75-0BD16134333F}"/>
              </a:ext>
            </a:extLst>
          </p:cNvPr>
          <p:cNvSpPr/>
          <p:nvPr/>
        </p:nvSpPr>
        <p:spPr>
          <a:xfrm>
            <a:off x="56147" y="5616260"/>
            <a:ext cx="2888633" cy="1160247"/>
          </a:xfrm>
          <a:prstGeom prst="rect">
            <a:avLst/>
          </a:prstGeom>
          <a:solidFill>
            <a:schemeClr val="bg1">
              <a:lumMod val="85000"/>
              <a:alpha val="38227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7DEE757-EC22-0F5E-A27D-24D2B3073DAD}"/>
              </a:ext>
            </a:extLst>
          </p:cNvPr>
          <p:cNvSpPr/>
          <p:nvPr/>
        </p:nvSpPr>
        <p:spPr>
          <a:xfrm>
            <a:off x="3070367" y="5616260"/>
            <a:ext cx="2944783" cy="1169552"/>
          </a:xfrm>
          <a:prstGeom prst="rect">
            <a:avLst/>
          </a:prstGeom>
          <a:solidFill>
            <a:schemeClr val="bg1">
              <a:lumMod val="85000"/>
              <a:alpha val="38227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AC5C03B-C473-05D7-4E10-66FBA2F59428}"/>
              </a:ext>
            </a:extLst>
          </p:cNvPr>
          <p:cNvSpPr/>
          <p:nvPr/>
        </p:nvSpPr>
        <p:spPr>
          <a:xfrm>
            <a:off x="6149127" y="5616260"/>
            <a:ext cx="2944783" cy="1169552"/>
          </a:xfrm>
          <a:prstGeom prst="rect">
            <a:avLst/>
          </a:prstGeom>
          <a:solidFill>
            <a:schemeClr val="bg1">
              <a:lumMod val="85000"/>
              <a:alpha val="38227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1BDB843-8891-6E61-C78D-2747F010DAFD}"/>
              </a:ext>
            </a:extLst>
          </p:cNvPr>
          <p:cNvSpPr/>
          <p:nvPr/>
        </p:nvSpPr>
        <p:spPr>
          <a:xfrm>
            <a:off x="9247218" y="5616260"/>
            <a:ext cx="2888636" cy="1169552"/>
          </a:xfrm>
          <a:prstGeom prst="rect">
            <a:avLst/>
          </a:prstGeom>
          <a:solidFill>
            <a:schemeClr val="bg1">
              <a:lumMod val="85000"/>
              <a:alpha val="38227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D294D1-D564-2268-F5A8-8A103A3CE482}"/>
              </a:ext>
            </a:extLst>
          </p:cNvPr>
          <p:cNvGrpSpPr/>
          <p:nvPr/>
        </p:nvGrpSpPr>
        <p:grpSpPr>
          <a:xfrm>
            <a:off x="5630456" y="828531"/>
            <a:ext cx="6296515" cy="4402569"/>
            <a:chOff x="6214921" y="1080246"/>
            <a:chExt cx="5875064" cy="4107887"/>
          </a:xfrm>
        </p:grpSpPr>
        <p:pic>
          <p:nvPicPr>
            <p:cNvPr id="32" name="Picture 31" descr="Diagram&#10;&#10;Description automatically generated">
              <a:extLst>
                <a:ext uri="{FF2B5EF4-FFF2-40B4-BE49-F238E27FC236}">
                  <a16:creationId xmlns:a16="http://schemas.microsoft.com/office/drawing/2014/main" id="{66C5D5BE-DECB-403F-A227-F084F024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4921" y="1080246"/>
              <a:ext cx="5875064" cy="402521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32AECF-B825-F5A9-6F28-B2EFC70DB2C1}"/>
                </a:ext>
              </a:extLst>
            </p:cNvPr>
            <p:cNvGrpSpPr/>
            <p:nvPr/>
          </p:nvGrpSpPr>
          <p:grpSpPr>
            <a:xfrm>
              <a:off x="6671328" y="4084260"/>
              <a:ext cx="1103873" cy="1103873"/>
              <a:chOff x="3319775" y="5014183"/>
              <a:chExt cx="1103873" cy="11038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E77CD2-6766-CE47-19E0-905B012D97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73956" y="5228363"/>
                <a:ext cx="828406" cy="494794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00171DA-C54B-03F6-CCE7-A301EF2EA015}"/>
                  </a:ext>
                </a:extLst>
              </p:cNvPr>
              <p:cNvSpPr/>
              <p:nvPr/>
            </p:nvSpPr>
            <p:spPr>
              <a:xfrm>
                <a:off x="3319775" y="5014183"/>
                <a:ext cx="1103873" cy="110387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98C32CE-AB01-812F-4311-3E40C7A8CCBB}"/>
                </a:ext>
              </a:extLst>
            </p:cNvPr>
            <p:cNvCxnSpPr>
              <a:cxnSpLocks/>
              <a:stCxn id="105" idx="3"/>
              <a:endCxn id="8" idx="7"/>
            </p:cNvCxnSpPr>
            <p:nvPr/>
          </p:nvCxnSpPr>
          <p:spPr>
            <a:xfrm flipH="1">
              <a:off x="7613543" y="3500408"/>
              <a:ext cx="747490" cy="745510"/>
            </a:xfrm>
            <a:prstGeom prst="line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26843F0-4F7B-A15A-A317-5A03419447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4787" y="3463996"/>
              <a:ext cx="42659" cy="426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D2E196-1DBC-4F50-AF1A-B2E92A4D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N-Drip Provides Precise Irrigation Powered by Gravity Alone, Backed by Reliable Data</a:t>
            </a:r>
            <a:endParaRPr lang="en-IL" sz="2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6C6C36-23DC-4D2E-93C0-2358A621F516}"/>
              </a:ext>
            </a:extLst>
          </p:cNvPr>
          <p:cNvSpPr txBox="1">
            <a:spLocks/>
          </p:cNvSpPr>
          <p:nvPr/>
        </p:nvSpPr>
        <p:spPr>
          <a:xfrm>
            <a:off x="9331542" y="6640628"/>
            <a:ext cx="2957620" cy="2173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Proprietary and Confidential. </a:t>
            </a:r>
            <a:r>
              <a:rPr kumimoji="0" lang="en-IL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+mj-cs"/>
              </a:rPr>
              <a:t>All Rights Reserved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+mj-cs"/>
              </a:rPr>
              <a:t>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 pitchFamily="34" charset="77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73116B-6502-3E26-6166-EA58F3D9F9B9}"/>
              </a:ext>
            </a:extLst>
          </p:cNvPr>
          <p:cNvSpPr txBox="1"/>
          <p:nvPr/>
        </p:nvSpPr>
        <p:spPr>
          <a:xfrm>
            <a:off x="2588653" y="2031449"/>
            <a:ext cx="16638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Roboto Medium" panose="02000000000000000000" pitchFamily="2" charset="0"/>
                <a:cs typeface="+mn-cs"/>
              </a:rPr>
              <a:t>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Roboto Medium" panose="02000000000000000000" pitchFamily="2" charset="0"/>
                <a:cs typeface="+mn-cs"/>
              </a:rPr>
              <a:t>Pumps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30C2EF-A79D-ED5F-5652-A5634A160C2E}"/>
              </a:ext>
            </a:extLst>
          </p:cNvPr>
          <p:cNvSpPr txBox="1"/>
          <p:nvPr/>
        </p:nvSpPr>
        <p:spPr>
          <a:xfrm>
            <a:off x="3959299" y="2031449"/>
            <a:ext cx="143654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Roboto Medium" panose="02000000000000000000" pitchFamily="2" charset="0"/>
                <a:cs typeface="+mn-cs"/>
              </a:rPr>
              <a:t>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Roboto Medium" panose="02000000000000000000" pitchFamily="2" charset="0"/>
                <a:cs typeface="+mn-cs"/>
              </a:rPr>
              <a:t>Filters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0C096-3BAB-86C9-FA49-6693A4E45EF0}"/>
              </a:ext>
            </a:extLst>
          </p:cNvPr>
          <p:cNvSpPr txBox="1"/>
          <p:nvPr/>
        </p:nvSpPr>
        <p:spPr>
          <a:xfrm>
            <a:off x="611468" y="2031449"/>
            <a:ext cx="184489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Roboto Medium" panose="02000000000000000000" pitchFamily="2" charset="0"/>
                <a:cs typeface="+mn-cs"/>
              </a:rPr>
              <a:t>Existing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Roboto Medium" panose="02000000000000000000" pitchFamily="2" charset="0"/>
                <a:cs typeface="+mn-cs"/>
              </a:rPr>
              <a:t>Infrastructure</a:t>
            </a:r>
          </a:p>
        </p:txBody>
      </p:sp>
      <p:sp>
        <p:nvSpPr>
          <p:cNvPr id="75" name="Freeform 34">
            <a:extLst>
              <a:ext uri="{FF2B5EF4-FFF2-40B4-BE49-F238E27FC236}">
                <a16:creationId xmlns:a16="http://schemas.microsoft.com/office/drawing/2014/main" id="{57E23746-2A77-C447-0A07-BAFD0A23E27B}"/>
              </a:ext>
            </a:extLst>
          </p:cNvPr>
          <p:cNvSpPr/>
          <p:nvPr/>
        </p:nvSpPr>
        <p:spPr>
          <a:xfrm>
            <a:off x="799657" y="5672717"/>
            <a:ext cx="1957951" cy="723275"/>
          </a:xfrm>
          <a:custGeom>
            <a:avLst/>
            <a:gdLst>
              <a:gd name="connsiteX0" fmla="*/ 0 w 1847436"/>
              <a:gd name="connsiteY0" fmla="*/ 0 h 1885635"/>
              <a:gd name="connsiteX1" fmla="*/ 1847436 w 1847436"/>
              <a:gd name="connsiteY1" fmla="*/ 0 h 1885635"/>
              <a:gd name="connsiteX2" fmla="*/ 1847436 w 1847436"/>
              <a:gd name="connsiteY2" fmla="*/ 1885635 h 1885635"/>
              <a:gd name="connsiteX3" fmla="*/ 0 w 1847436"/>
              <a:gd name="connsiteY3" fmla="*/ 1885635 h 1885635"/>
              <a:gd name="connsiteX4" fmla="*/ 0 w 1847436"/>
              <a:gd name="connsiteY4" fmla="*/ 0 h 188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436" h="1885635">
                <a:moveTo>
                  <a:pt x="0" y="0"/>
                </a:moveTo>
                <a:lnTo>
                  <a:pt x="1847436" y="0"/>
                </a:lnTo>
                <a:lnTo>
                  <a:pt x="1847436" y="1885635"/>
                </a:lnTo>
                <a:lnTo>
                  <a:pt x="0" y="1885635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Saves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Up to 60% saving in</a:t>
            </a: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water use compared to flood</a:t>
            </a:r>
            <a:endParaRPr kumimoji="0" lang="en-IL" sz="18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3D5C42-3543-B8E4-A476-CF9F653D0E1E}"/>
              </a:ext>
            </a:extLst>
          </p:cNvPr>
          <p:cNvGrpSpPr/>
          <p:nvPr/>
        </p:nvGrpSpPr>
        <p:grpSpPr>
          <a:xfrm>
            <a:off x="186982" y="5725899"/>
            <a:ext cx="565228" cy="582715"/>
            <a:chOff x="348129" y="5798088"/>
            <a:chExt cx="565228" cy="582715"/>
          </a:xfrm>
        </p:grpSpPr>
        <p:pic>
          <p:nvPicPr>
            <p:cNvPr id="72" name="Picture 71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23B32DE1-964C-7595-2ADC-B630B0016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77" y="5798088"/>
              <a:ext cx="510080" cy="582715"/>
            </a:xfrm>
            <a:prstGeom prst="rect">
              <a:avLst/>
            </a:prstGeom>
          </p:spPr>
        </p:pic>
        <p:pic>
          <p:nvPicPr>
            <p:cNvPr id="76" name="תמונה 103">
              <a:extLst>
                <a:ext uri="{FF2B5EF4-FFF2-40B4-BE49-F238E27FC236}">
                  <a16:creationId xmlns:a16="http://schemas.microsoft.com/office/drawing/2014/main" id="{C1C497FD-90CF-3E06-5FF2-B4AE0694F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129" y="5801513"/>
              <a:ext cx="549754" cy="54975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90FF6AB0-0AF8-CA45-943C-CADEC2912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20" y="5656774"/>
            <a:ext cx="776248" cy="781662"/>
          </a:xfrm>
          <a:prstGeom prst="rect">
            <a:avLst/>
          </a:prstGeom>
        </p:spPr>
      </p:pic>
      <p:sp>
        <p:nvSpPr>
          <p:cNvPr id="82" name="Freeform 32">
            <a:extLst>
              <a:ext uri="{FF2B5EF4-FFF2-40B4-BE49-F238E27FC236}">
                <a16:creationId xmlns:a16="http://schemas.microsoft.com/office/drawing/2014/main" id="{8BD5AC6E-8F2A-6B83-E049-54829003D130}"/>
              </a:ext>
            </a:extLst>
          </p:cNvPr>
          <p:cNvSpPr/>
          <p:nvPr/>
        </p:nvSpPr>
        <p:spPr>
          <a:xfrm>
            <a:off x="6671328" y="5683900"/>
            <a:ext cx="2304892" cy="1092607"/>
          </a:xfrm>
          <a:custGeom>
            <a:avLst/>
            <a:gdLst>
              <a:gd name="connsiteX0" fmla="*/ 0 w 1917775"/>
              <a:gd name="connsiteY0" fmla="*/ 0 h 1885635"/>
              <a:gd name="connsiteX1" fmla="*/ 1917775 w 1917775"/>
              <a:gd name="connsiteY1" fmla="*/ 0 h 1885635"/>
              <a:gd name="connsiteX2" fmla="*/ 1917775 w 1917775"/>
              <a:gd name="connsiteY2" fmla="*/ 1885635 h 1885635"/>
              <a:gd name="connsiteX3" fmla="*/ 0 w 1917775"/>
              <a:gd name="connsiteY3" fmla="*/ 1885635 h 1885635"/>
              <a:gd name="connsiteX4" fmla="*/ 0 w 1917775"/>
              <a:gd name="connsiteY4" fmla="*/ 0 h 188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775" h="1885635">
                <a:moveTo>
                  <a:pt x="0" y="0"/>
                </a:moveTo>
                <a:lnTo>
                  <a:pt x="1917775" y="0"/>
                </a:lnTo>
                <a:lnTo>
                  <a:pt x="1917775" y="1885635"/>
                </a:lnTo>
                <a:lnTo>
                  <a:pt x="0" y="1885635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Reduces Fertilizer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Up to 50 percent of total fertilizer costs, and reduction in algal blooms</a:t>
            </a: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and groundwater contamination</a:t>
            </a:r>
            <a:endParaRPr kumimoji="0" lang="en-IL" sz="18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pic>
        <p:nvPicPr>
          <p:cNvPr id="83" name="תמונה 34">
            <a:extLst>
              <a:ext uri="{FF2B5EF4-FFF2-40B4-BE49-F238E27FC236}">
                <a16:creationId xmlns:a16="http://schemas.microsoft.com/office/drawing/2014/main" id="{D289BD6B-48CB-FEA9-A36F-7E9B9958F2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049" y="5739145"/>
            <a:ext cx="487102" cy="589915"/>
          </a:xfrm>
          <a:prstGeom prst="rect">
            <a:avLst/>
          </a:prstGeom>
          <a:ln>
            <a:noFill/>
          </a:ln>
        </p:spPr>
      </p:pic>
      <p:sp>
        <p:nvSpPr>
          <p:cNvPr id="88" name="Freeform 33">
            <a:extLst>
              <a:ext uri="{FF2B5EF4-FFF2-40B4-BE49-F238E27FC236}">
                <a16:creationId xmlns:a16="http://schemas.microsoft.com/office/drawing/2014/main" id="{F8E3C16E-291B-C99D-AF35-C0791032A3D9}"/>
              </a:ext>
            </a:extLst>
          </p:cNvPr>
          <p:cNvSpPr/>
          <p:nvPr/>
        </p:nvSpPr>
        <p:spPr>
          <a:xfrm>
            <a:off x="9944758" y="5722053"/>
            <a:ext cx="2107537" cy="723275"/>
          </a:xfrm>
          <a:custGeom>
            <a:avLst/>
            <a:gdLst>
              <a:gd name="connsiteX0" fmla="*/ 0 w 1822934"/>
              <a:gd name="connsiteY0" fmla="*/ 0 h 1885635"/>
              <a:gd name="connsiteX1" fmla="*/ 1822934 w 1822934"/>
              <a:gd name="connsiteY1" fmla="*/ 0 h 1885635"/>
              <a:gd name="connsiteX2" fmla="*/ 1822934 w 1822934"/>
              <a:gd name="connsiteY2" fmla="*/ 1885635 h 1885635"/>
              <a:gd name="connsiteX3" fmla="*/ 0 w 1822934"/>
              <a:gd name="connsiteY3" fmla="*/ 1885635 h 1885635"/>
              <a:gd name="connsiteX4" fmla="*/ 0 w 1822934"/>
              <a:gd name="connsiteY4" fmla="*/ 0 h 188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2934" h="1885635">
                <a:moveTo>
                  <a:pt x="0" y="0"/>
                </a:moveTo>
                <a:lnTo>
                  <a:pt x="1822934" y="0"/>
                </a:lnTo>
                <a:lnTo>
                  <a:pt x="1822934" y="1885635"/>
                </a:lnTo>
                <a:lnTo>
                  <a:pt x="0" y="1885635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Reduces Emissions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Up to 80% reduction in CO</a:t>
            </a:r>
            <a:r>
              <a:rPr kumimoji="0" lang="en-US" sz="1200" b="0" i="0" u="none" strike="noStrike" kern="0" cap="none" spc="0" normalizeH="0" baseline="-2500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 + CH</a:t>
            </a:r>
            <a:r>
              <a:rPr kumimoji="0" lang="en-US" sz="1200" b="0" i="0" u="none" strike="noStrike" kern="0" cap="none" spc="0" normalizeH="0" baseline="-2500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4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 emissions</a:t>
            </a:r>
            <a:endParaRPr kumimoji="0" lang="en-IL" sz="18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pic>
        <p:nvPicPr>
          <p:cNvPr id="89" name="תמונה 101">
            <a:extLst>
              <a:ext uri="{FF2B5EF4-FFF2-40B4-BE49-F238E27FC236}">
                <a16:creationId xmlns:a16="http://schemas.microsoft.com/office/drawing/2014/main" id="{E171A194-4F2F-C910-2BBB-FFA61EF9D6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715" y="5735947"/>
            <a:ext cx="461147" cy="511136"/>
          </a:xfrm>
          <a:prstGeom prst="rect">
            <a:avLst/>
          </a:prstGeom>
          <a:ln>
            <a:noFill/>
          </a:ln>
        </p:spPr>
      </p:pic>
      <p:pic>
        <p:nvPicPr>
          <p:cNvPr id="86" name="Picture 85" descr="A picture containing arrow&#10;&#10;Description automatically generated">
            <a:extLst>
              <a:ext uri="{FF2B5EF4-FFF2-40B4-BE49-F238E27FC236}">
                <a16:creationId xmlns:a16="http://schemas.microsoft.com/office/drawing/2014/main" id="{EEF2780D-C4AB-4F54-03AB-84C136617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16" y="5728778"/>
            <a:ext cx="330736" cy="600282"/>
          </a:xfrm>
          <a:prstGeom prst="rect">
            <a:avLst/>
          </a:prstGeom>
        </p:spPr>
      </p:pic>
      <p:sp>
        <p:nvSpPr>
          <p:cNvPr id="94" name="Freeform 28">
            <a:extLst>
              <a:ext uri="{FF2B5EF4-FFF2-40B4-BE49-F238E27FC236}">
                <a16:creationId xmlns:a16="http://schemas.microsoft.com/office/drawing/2014/main" id="{FCB36A01-09D3-F47C-F296-6BE89F8D6168}"/>
              </a:ext>
            </a:extLst>
          </p:cNvPr>
          <p:cNvSpPr/>
          <p:nvPr/>
        </p:nvSpPr>
        <p:spPr>
          <a:xfrm>
            <a:off x="3671695" y="5618298"/>
            <a:ext cx="2368132" cy="984885"/>
          </a:xfrm>
          <a:custGeom>
            <a:avLst/>
            <a:gdLst>
              <a:gd name="connsiteX0" fmla="*/ 0 w 1847436"/>
              <a:gd name="connsiteY0" fmla="*/ 0 h 1977074"/>
              <a:gd name="connsiteX1" fmla="*/ 1847436 w 1847436"/>
              <a:gd name="connsiteY1" fmla="*/ 0 h 1977074"/>
              <a:gd name="connsiteX2" fmla="*/ 1847436 w 1847436"/>
              <a:gd name="connsiteY2" fmla="*/ 1977074 h 1977074"/>
              <a:gd name="connsiteX3" fmla="*/ 0 w 1847436"/>
              <a:gd name="connsiteY3" fmla="*/ 1977074 h 1977074"/>
              <a:gd name="connsiteX4" fmla="*/ 0 w 1847436"/>
              <a:gd name="connsiteY4" fmla="*/ 0 h 197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436" h="1977074">
                <a:moveTo>
                  <a:pt x="0" y="0"/>
                </a:moveTo>
                <a:lnTo>
                  <a:pt x="1847436" y="0"/>
                </a:lnTo>
                <a:lnTo>
                  <a:pt x="1847436" y="1977074"/>
                </a:lnTo>
                <a:lnTo>
                  <a:pt x="0" y="1977074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Maximizes Yield</a:t>
            </a:r>
            <a:r>
              <a:rPr kumimoji="0" lang="he-IL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Potential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30 percent greater yield than a comparable flood-irrigated field</a:t>
            </a:r>
            <a:endParaRPr kumimoji="0" lang="en-IL" sz="1800" b="0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44B867-C07D-482E-0DE3-B108D8B796FF}"/>
              </a:ext>
            </a:extLst>
          </p:cNvPr>
          <p:cNvGrpSpPr/>
          <p:nvPr/>
        </p:nvGrpSpPr>
        <p:grpSpPr>
          <a:xfrm>
            <a:off x="3033991" y="5626237"/>
            <a:ext cx="683388" cy="899063"/>
            <a:chOff x="3138184" y="5698426"/>
            <a:chExt cx="683388" cy="899063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3A10478-0968-4574-7AE6-60CA6D22E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681" y="5850563"/>
              <a:ext cx="369115" cy="6499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Icon&#10;&#10;Description automatically generated">
              <a:extLst>
                <a:ext uri="{FF2B5EF4-FFF2-40B4-BE49-F238E27FC236}">
                  <a16:creationId xmlns:a16="http://schemas.microsoft.com/office/drawing/2014/main" id="{69790113-02D1-4DB8-7227-E1D3583F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184" y="5698426"/>
              <a:ext cx="683388" cy="899063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91747DDE-8BD3-31FA-0127-7BC86EAE037F}"/>
              </a:ext>
            </a:extLst>
          </p:cNvPr>
          <p:cNvSpPr/>
          <p:nvPr/>
        </p:nvSpPr>
        <p:spPr>
          <a:xfrm>
            <a:off x="418039" y="1439054"/>
            <a:ext cx="4544094" cy="404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N-Drip Gravity Powered Irrigation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67D1E72-5E92-784B-C094-6E547132F911}"/>
              </a:ext>
            </a:extLst>
          </p:cNvPr>
          <p:cNvSpPr/>
          <p:nvPr/>
        </p:nvSpPr>
        <p:spPr>
          <a:xfrm>
            <a:off x="403012" y="3429000"/>
            <a:ext cx="4544094" cy="404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+mn-cs"/>
              </a:rPr>
              <a:t>N-Drip Connect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794B0D-3A4D-7B9C-8FDC-AD92627892CB}"/>
              </a:ext>
            </a:extLst>
          </p:cNvPr>
          <p:cNvSpPr txBox="1"/>
          <p:nvPr/>
        </p:nvSpPr>
        <p:spPr>
          <a:xfrm>
            <a:off x="2588653" y="4126488"/>
            <a:ext cx="116893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IL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Calibri" panose="020F0502020204030204" pitchFamily="34" charset="0"/>
                <a:sym typeface="Arial"/>
              </a:rPr>
              <a:t>Act</a:t>
            </a:r>
            <a:endParaRPr kumimoji="0" lang="en-IL" sz="2000" b="1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AF4BD2-770F-C66C-21A3-2550D6115601}"/>
              </a:ext>
            </a:extLst>
          </p:cNvPr>
          <p:cNvSpPr txBox="1"/>
          <p:nvPr/>
        </p:nvSpPr>
        <p:spPr>
          <a:xfrm>
            <a:off x="3959299" y="4123532"/>
            <a:ext cx="1469441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IL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Calibri" panose="020F0502020204030204" pitchFamily="34" charset="0"/>
                <a:sym typeface="Arial"/>
              </a:rPr>
              <a:t>Optimize</a:t>
            </a:r>
            <a:endParaRPr kumimoji="0" lang="en-IL" sz="2000" b="1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4A11AD-6C32-2326-5B72-896D4BBF2F5C}"/>
              </a:ext>
            </a:extLst>
          </p:cNvPr>
          <p:cNvSpPr txBox="1"/>
          <p:nvPr/>
        </p:nvSpPr>
        <p:spPr>
          <a:xfrm>
            <a:off x="611468" y="4126488"/>
            <a:ext cx="143206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Calibri" panose="020F0502020204030204" pitchFamily="34" charset="0"/>
                <a:sym typeface="Arial"/>
              </a:rPr>
              <a:t>Monitor</a:t>
            </a:r>
            <a:endParaRPr kumimoji="0" lang="en-IL" sz="20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A29B3C-231F-925A-7267-7AFE14D2B0EC}"/>
              </a:ext>
            </a:extLst>
          </p:cNvPr>
          <p:cNvSpPr/>
          <p:nvPr/>
        </p:nvSpPr>
        <p:spPr>
          <a:xfrm>
            <a:off x="403830" y="2083387"/>
            <a:ext cx="155271" cy="1552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4A1E1C7-A51B-009A-F087-4B84727C6246}"/>
              </a:ext>
            </a:extLst>
          </p:cNvPr>
          <p:cNvSpPr/>
          <p:nvPr/>
        </p:nvSpPr>
        <p:spPr>
          <a:xfrm>
            <a:off x="2370671" y="2083387"/>
            <a:ext cx="155271" cy="155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1A76E2-D981-6898-167B-E2B7BA1A9DA7}"/>
              </a:ext>
            </a:extLst>
          </p:cNvPr>
          <p:cNvSpPr/>
          <p:nvPr/>
        </p:nvSpPr>
        <p:spPr>
          <a:xfrm>
            <a:off x="3748461" y="2083387"/>
            <a:ext cx="155271" cy="1552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C96ACF0-14BB-AED9-AB1E-C183AFBF6F61}"/>
              </a:ext>
            </a:extLst>
          </p:cNvPr>
          <p:cNvSpPr/>
          <p:nvPr/>
        </p:nvSpPr>
        <p:spPr>
          <a:xfrm>
            <a:off x="403830" y="4178194"/>
            <a:ext cx="155271" cy="1552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5272F6D-5855-3437-4B55-EE0A7A76CBD3}"/>
              </a:ext>
            </a:extLst>
          </p:cNvPr>
          <p:cNvSpPr/>
          <p:nvPr/>
        </p:nvSpPr>
        <p:spPr>
          <a:xfrm>
            <a:off x="2370671" y="4178194"/>
            <a:ext cx="155271" cy="155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02DA5E2-C7B5-84FC-4D9E-4F99038D146A}"/>
              </a:ext>
            </a:extLst>
          </p:cNvPr>
          <p:cNvSpPr/>
          <p:nvPr/>
        </p:nvSpPr>
        <p:spPr>
          <a:xfrm>
            <a:off x="3748461" y="4178194"/>
            <a:ext cx="155271" cy="1552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80DA77-9EA9-3A1C-7E6C-50E6C79569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7364" y="4772961"/>
            <a:ext cx="242794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0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BEE7A-2F14-42D3-A9AA-DD74C5BA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Picture is Worth 1,000 Words…</a:t>
            </a:r>
            <a:endParaRPr lang="en-IL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180E4AF-C991-4E9F-8715-7BE0C54D247F}"/>
              </a:ext>
            </a:extLst>
          </p:cNvPr>
          <p:cNvGrpSpPr/>
          <p:nvPr/>
        </p:nvGrpSpPr>
        <p:grpSpPr>
          <a:xfrm>
            <a:off x="6159448" y="1034715"/>
            <a:ext cx="5875208" cy="5223880"/>
            <a:chOff x="6153108" y="1034715"/>
            <a:chExt cx="5875208" cy="522388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79F8C14-B96D-40C4-B7A2-B8C12EE5C616}"/>
                </a:ext>
              </a:extLst>
            </p:cNvPr>
            <p:cNvSpPr/>
            <p:nvPr/>
          </p:nvSpPr>
          <p:spPr>
            <a:xfrm>
              <a:off x="6159447" y="1034716"/>
              <a:ext cx="5868869" cy="5223879"/>
            </a:xfrm>
            <a:prstGeom prst="rect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0B37C1A-13AF-4676-A214-2746509E8EF2}"/>
                </a:ext>
              </a:extLst>
            </p:cNvPr>
            <p:cNvSpPr/>
            <p:nvPr/>
          </p:nvSpPr>
          <p:spPr>
            <a:xfrm>
              <a:off x="6153108" y="1034715"/>
              <a:ext cx="5875207" cy="579525"/>
            </a:xfrm>
            <a:prstGeom prst="rect">
              <a:avLst/>
            </a:prstGeom>
            <a:solidFill>
              <a:srgbClr val="95C11F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DIN Next LT Pro" panose="020B0503020203050203"/>
                  <a:ea typeface="+mn-ea"/>
                  <a:cs typeface="Assistant"/>
                </a:rPr>
                <a:t>Higher yield vs. flood, using 50% less water</a:t>
              </a:r>
              <a:endParaRPr kumimoji="0" lang="en-IL" sz="18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endParaRPr>
            </a:p>
          </p:txBody>
        </p:sp>
      </p:grpSp>
      <p:pic>
        <p:nvPicPr>
          <p:cNvPr id="52" name="Picture 51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9E59C509-A2DB-4EB0-A486-2F1FDA904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073"/>
          <a:stretch/>
        </p:blipFill>
        <p:spPr>
          <a:xfrm>
            <a:off x="163682" y="1646140"/>
            <a:ext cx="2913287" cy="461245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FCD34A4-9952-42C3-91E7-07F5009454F9}"/>
              </a:ext>
            </a:extLst>
          </p:cNvPr>
          <p:cNvSpPr/>
          <p:nvPr/>
        </p:nvSpPr>
        <p:spPr>
          <a:xfrm>
            <a:off x="163685" y="1034716"/>
            <a:ext cx="5868869" cy="5223879"/>
          </a:xfrm>
          <a:prstGeom prst="rect">
            <a:avLst/>
          </a:prstGeom>
          <a:noFill/>
          <a:ln w="12700" cap="flat" cmpd="sng" algn="ctr">
            <a:solidFill>
              <a:srgbClr val="687288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580BF1E-5057-4068-A5A3-E2E0D572EDD2}"/>
              </a:ext>
            </a:extLst>
          </p:cNvPr>
          <p:cNvSpPr/>
          <p:nvPr/>
        </p:nvSpPr>
        <p:spPr>
          <a:xfrm>
            <a:off x="163684" y="1034715"/>
            <a:ext cx="5868870" cy="579525"/>
          </a:xfrm>
          <a:prstGeom prst="rect">
            <a:avLst/>
          </a:prstGeom>
          <a:solidFill>
            <a:srgbClr val="36A9E1"/>
          </a:solidFill>
          <a:ln w="12700" cap="flat" cmpd="sng" algn="ctr">
            <a:solidFill>
              <a:srgbClr val="687288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Simple and affordable infrastructure vs. pressurized drip</a:t>
            </a:r>
            <a:endParaRPr kumimoji="0" lang="en-IL" sz="1800" b="1" i="0" u="none" strike="noStrike" kern="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sp>
        <p:nvSpPr>
          <p:cNvPr id="61" name="Speech Bubble: Rectangle 60">
            <a:extLst>
              <a:ext uri="{FF2B5EF4-FFF2-40B4-BE49-F238E27FC236}">
                <a16:creationId xmlns:a16="http://schemas.microsoft.com/office/drawing/2014/main" id="{6E3AD7FA-CBDE-4837-8ED9-122A453E50E1}"/>
              </a:ext>
            </a:extLst>
          </p:cNvPr>
          <p:cNvSpPr/>
          <p:nvPr/>
        </p:nvSpPr>
        <p:spPr>
          <a:xfrm flipH="1">
            <a:off x="409073" y="4885110"/>
            <a:ext cx="2293183" cy="1106255"/>
          </a:xfrm>
          <a:prstGeom prst="wedgeRectCallout">
            <a:avLst>
              <a:gd name="adj1" fmla="val 26513"/>
              <a:gd name="adj2" fmla="val -164460"/>
            </a:avLst>
          </a:prstGeom>
          <a:solidFill>
            <a:srgbClr val="FFFFFF">
              <a:alpha val="85098"/>
            </a:srgbClr>
          </a:solidFill>
          <a:ln w="9525" cap="flat" cmpd="sng" algn="ctr">
            <a:solidFill>
              <a:srgbClr val="36A9FF"/>
            </a:solidFill>
            <a:prstDash val="solid"/>
            <a:miter lim="800000"/>
          </a:ln>
          <a:effectLst/>
        </p:spPr>
        <p:txBody>
          <a:bodyPr lIns="180000" rIns="18000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High-pressure Drip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&lt;$2,000 per acre*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Equipment: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filters, pumps, valves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FAA1CDD-8006-469A-A3B1-C43C9DAC70D8}"/>
              </a:ext>
            </a:extLst>
          </p:cNvPr>
          <p:cNvSpPr txBox="1">
            <a:spLocks/>
          </p:cNvSpPr>
          <p:nvPr/>
        </p:nvSpPr>
        <p:spPr>
          <a:xfrm>
            <a:off x="8015147" y="6640628"/>
            <a:ext cx="4176853" cy="2173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Proprietary and Confidential. </a:t>
            </a:r>
            <a:r>
              <a:rPr kumimoji="0" lang="en-IL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+mj-cs"/>
              </a:rPr>
              <a:t>All Rights Reserved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+mj-cs"/>
              </a:rPr>
              <a:t>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 pitchFamily="34" charset="77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7637E-3A12-483A-9869-0F8C376FE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449" y="1646140"/>
            <a:ext cx="5881546" cy="4612456"/>
          </a:xfrm>
          <a:prstGeom prst="rect">
            <a:avLst/>
          </a:prstGeom>
        </p:spPr>
      </p:pic>
      <p:graphicFrame>
        <p:nvGraphicFramePr>
          <p:cNvPr id="22" name="Table 2">
            <a:extLst>
              <a:ext uri="{FF2B5EF4-FFF2-40B4-BE49-F238E27FC236}">
                <a16:creationId xmlns:a16="http://schemas.microsoft.com/office/drawing/2014/main" id="{7E61046C-C47B-4D49-9661-91F7BD752FAC}"/>
              </a:ext>
            </a:extLst>
          </p:cNvPr>
          <p:cNvGraphicFramePr>
            <a:graphicFrameLocks noGrp="1"/>
          </p:cNvGraphicFramePr>
          <p:nvPr/>
        </p:nvGraphicFramePr>
        <p:xfrm>
          <a:off x="6455305" y="2944901"/>
          <a:ext cx="4850296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32">
                  <a:extLst>
                    <a:ext uri="{9D8B030D-6E8A-4147-A177-3AD203B41FA5}">
                      <a16:colId xmlns:a16="http://schemas.microsoft.com/office/drawing/2014/main" val="1769902661"/>
                    </a:ext>
                  </a:extLst>
                </a:gridCol>
                <a:gridCol w="1287379">
                  <a:extLst>
                    <a:ext uri="{9D8B030D-6E8A-4147-A177-3AD203B41FA5}">
                      <a16:colId xmlns:a16="http://schemas.microsoft.com/office/drawing/2014/main" val="2518442794"/>
                    </a:ext>
                  </a:extLst>
                </a:gridCol>
                <a:gridCol w="1212785">
                  <a:extLst>
                    <a:ext uri="{9D8B030D-6E8A-4147-A177-3AD203B41FA5}">
                      <a16:colId xmlns:a16="http://schemas.microsoft.com/office/drawing/2014/main" val="4117404259"/>
                    </a:ext>
                  </a:extLst>
                </a:gridCol>
              </a:tblGrid>
              <a:tr h="304348">
                <a:tc>
                  <a:txBody>
                    <a:bodyPr/>
                    <a:lstStyle/>
                    <a:p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DIN Next LT Pro" panose="020B0503020203050203"/>
                        </a:rPr>
                        <a:t>N-Drip</a:t>
                      </a:r>
                      <a:endParaRPr lang="en-IL" sz="1600" dirty="0">
                        <a:solidFill>
                          <a:schemeClr val="tx1"/>
                        </a:solidFill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DIN Next LT Pro" panose="020B0503020203050203"/>
                        </a:rPr>
                        <a:t>Flood</a:t>
                      </a:r>
                      <a:endParaRPr lang="en-IL" sz="1600" dirty="0">
                        <a:solidFill>
                          <a:schemeClr val="tx1"/>
                        </a:solidFill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903023"/>
                  </a:ext>
                </a:extLst>
              </a:tr>
              <a:tr h="28563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DIN Next LT Pro" panose="020B0503020203050203"/>
                        </a:rPr>
                        <a:t>Irrigation (AF/acre)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DIN Next LT Pro" panose="020B0503020203050203"/>
                        </a:rPr>
                        <a:t>1.53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DIN Next LT Pro" panose="020B0503020203050203"/>
                        </a:rPr>
                        <a:t>3.05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328557"/>
                  </a:ext>
                </a:extLst>
              </a:tr>
              <a:tr h="28563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DIN Next LT Pro" panose="020B0503020203050203"/>
                        </a:rPr>
                        <a:t>Co2 Emissions (Kg/ton)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DIN Next LT Pro" panose="020B0503020203050203"/>
                        </a:rPr>
                        <a:t>54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DIN Next LT Pro" panose="020B0503020203050203"/>
                        </a:rPr>
                        <a:t>352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728705"/>
                  </a:ext>
                </a:extLst>
              </a:tr>
              <a:tr h="28563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DIN Next LT Pro" panose="020B0503020203050203"/>
                        </a:rPr>
                        <a:t>Yield (Bu/acre)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DIN Next LT Pro" panose="020B0503020203050203"/>
                        </a:rPr>
                        <a:t>89.5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DIN Next LT Pro" panose="020B0503020203050203"/>
                        </a:rPr>
                        <a:t>72</a:t>
                      </a:r>
                      <a:endParaRPr lang="en-IL" sz="1600" dirty="0">
                        <a:latin typeface="DIN Next LT Pro" panose="020B050302020305020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01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4AF961B-6CDC-46DE-AA59-47D02E6A5709}"/>
              </a:ext>
            </a:extLst>
          </p:cNvPr>
          <p:cNvSpPr txBox="1"/>
          <p:nvPr/>
        </p:nvSpPr>
        <p:spPr>
          <a:xfrm>
            <a:off x="197806" y="6278259"/>
            <a:ext cx="6107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*Not including cost of energy</a:t>
            </a:r>
            <a:endParaRPr kumimoji="0" lang="en-IL" sz="14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/>
              <a:ea typeface="+mn-ea"/>
              <a:cs typeface="+mn-cs"/>
            </a:endParaRPr>
          </a:p>
        </p:txBody>
      </p:sp>
      <p:pic>
        <p:nvPicPr>
          <p:cNvPr id="6" name="Picture 5" descr="A picture containing outdoor, ground, grass&#10;&#10;Description automatically generated">
            <a:extLst>
              <a:ext uri="{FF2B5EF4-FFF2-40B4-BE49-F238E27FC236}">
                <a16:creationId xmlns:a16="http://schemas.microsoft.com/office/drawing/2014/main" id="{B251FC10-82CC-488E-A3E0-747D906451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r="4803"/>
          <a:stretch/>
        </p:blipFill>
        <p:spPr>
          <a:xfrm>
            <a:off x="3108959" y="1646140"/>
            <a:ext cx="2913287" cy="4612455"/>
          </a:xfrm>
          <a:prstGeom prst="rect">
            <a:avLst/>
          </a:prstGeom>
        </p:spPr>
      </p:pic>
      <p:sp>
        <p:nvSpPr>
          <p:cNvPr id="58" name="Speech Bubble: Rectangle 57">
            <a:extLst>
              <a:ext uri="{FF2B5EF4-FFF2-40B4-BE49-F238E27FC236}">
                <a16:creationId xmlns:a16="http://schemas.microsoft.com/office/drawing/2014/main" id="{17322006-6ED3-4BC8-A5F9-61672112208D}"/>
              </a:ext>
            </a:extLst>
          </p:cNvPr>
          <p:cNvSpPr/>
          <p:nvPr/>
        </p:nvSpPr>
        <p:spPr>
          <a:xfrm>
            <a:off x="3863606" y="1838647"/>
            <a:ext cx="1780027" cy="1106254"/>
          </a:xfrm>
          <a:prstGeom prst="wedgeRectCallout">
            <a:avLst>
              <a:gd name="adj1" fmla="val -30592"/>
              <a:gd name="adj2" fmla="val 128907"/>
            </a:avLst>
          </a:prstGeom>
          <a:solidFill>
            <a:srgbClr val="FFFFFF">
              <a:alpha val="85098"/>
            </a:srgbClr>
          </a:solidFill>
          <a:ln w="9525" cap="flat" cmpd="sng" algn="ctr">
            <a:solidFill>
              <a:srgbClr val="36A9FF"/>
            </a:solidFill>
            <a:prstDash val="solid"/>
            <a:miter lim="800000"/>
          </a:ln>
          <a:effectLst/>
        </p:spPr>
        <p:txBody>
          <a:bodyPr lIns="180000" rIns="18000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N-Drip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&gt;$500 per acre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Equipment: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n-ea"/>
                <a:cs typeface="Assistant"/>
              </a:rPr>
              <a:t> water tank, valves</a:t>
            </a:r>
            <a:endParaRPr kumimoji="0" lang="he-IL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LT Pro" panose="020B0503020203050203"/>
              <a:ea typeface="+mn-ea"/>
              <a:cs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50889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A1CC-C718-6D50-CDFA-B18701AD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Environmental ID - Generated by N-Drip Connect</a:t>
            </a:r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0A886-5A6A-63E1-3859-B83D2CBB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69" y="1089332"/>
            <a:ext cx="7980920" cy="5532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D7E07-9911-B79E-2B00-80F63279DED1}"/>
              </a:ext>
            </a:extLst>
          </p:cNvPr>
          <p:cNvSpPr txBox="1"/>
          <p:nvPr/>
        </p:nvSpPr>
        <p:spPr>
          <a:xfrm>
            <a:off x="3048000" y="720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study: Reducing the carbon footprint in Potato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96B3A7-3F4E-D0CC-9F24-B92F9ACB9AF4}"/>
              </a:ext>
            </a:extLst>
          </p:cNvPr>
          <p:cNvSpPr txBox="1">
            <a:spLocks/>
          </p:cNvSpPr>
          <p:nvPr/>
        </p:nvSpPr>
        <p:spPr>
          <a:xfrm>
            <a:off x="8015147" y="6640628"/>
            <a:ext cx="4176853" cy="2173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DIN Next LT Pro" panose="020B0503020203050203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Proprietary and Confidential. </a:t>
            </a:r>
            <a:r>
              <a:rPr kumimoji="0" lang="en-I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Assistant SemiBold"/>
              </a:rPr>
              <a:t>All Rights Reserved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LT Pro" panose="020B0503020203050203"/>
                <a:ea typeface="+mj-ea"/>
                <a:cs typeface="Assistant SemiBold"/>
              </a:rPr>
              <a:t>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F0F0F"/>
              </a:solidFill>
              <a:effectLst/>
              <a:uLnTx/>
              <a:uFillTx/>
              <a:latin typeface="DIN Next LT Pro" panose="020B0503020203050203" pitchFamily="34" charset="77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9655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N-Dri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5C11F"/>
      </a:accent1>
      <a:accent2>
        <a:srgbClr val="36A8E1"/>
      </a:accent2>
      <a:accent3>
        <a:srgbClr val="925F36"/>
      </a:accent3>
      <a:accent4>
        <a:srgbClr val="0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NDrip">
      <a:dk1>
        <a:srgbClr val="0F0F0F"/>
      </a:dk1>
      <a:lt1>
        <a:srgbClr val="FFFFFF"/>
      </a:lt1>
      <a:dk2>
        <a:srgbClr val="030303"/>
      </a:dk2>
      <a:lt2>
        <a:srgbClr val="E7E6E6"/>
      </a:lt2>
      <a:accent1>
        <a:srgbClr val="94C01F"/>
      </a:accent1>
      <a:accent2>
        <a:srgbClr val="34A9E2"/>
      </a:accent2>
      <a:accent3>
        <a:srgbClr val="945F36"/>
      </a:accent3>
      <a:accent4>
        <a:srgbClr val="769B1C"/>
      </a:accent4>
      <a:accent5>
        <a:srgbClr val="5C7817"/>
      </a:accent5>
      <a:accent6>
        <a:srgbClr val="2B8FC1"/>
      </a:accent6>
      <a:hlink>
        <a:srgbClr val="34A9E0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N-Dri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00"/>
      </a:accent1>
      <a:accent2>
        <a:srgbClr val="95C11F"/>
      </a:accent2>
      <a:accent3>
        <a:srgbClr val="36A9FF"/>
      </a:accent3>
      <a:accent4>
        <a:srgbClr val="936037"/>
      </a:accent4>
      <a:accent5>
        <a:srgbClr val="687288"/>
      </a:accent5>
      <a:accent6>
        <a:srgbClr val="1467B2"/>
      </a:accent6>
      <a:hlink>
        <a:srgbClr val="0000FF"/>
      </a:hlink>
      <a:folHlink>
        <a:srgbClr val="800080"/>
      </a:folHlink>
    </a:clrScheme>
    <a:fontScheme name="Isras">
      <a:majorFont>
        <a:latin typeface="Assistant SemiBold"/>
        <a:ea typeface=""/>
        <a:cs typeface="Assistant SemiBold"/>
      </a:majorFont>
      <a:minorFont>
        <a:latin typeface="Assistant"/>
        <a:ea typeface=""/>
        <a:cs typeface="Assista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NDrip">
      <a:dk1>
        <a:srgbClr val="0F0F0F"/>
      </a:dk1>
      <a:lt1>
        <a:srgbClr val="FFFFFF"/>
      </a:lt1>
      <a:dk2>
        <a:srgbClr val="030303"/>
      </a:dk2>
      <a:lt2>
        <a:srgbClr val="E7E6E6"/>
      </a:lt2>
      <a:accent1>
        <a:srgbClr val="94C01F"/>
      </a:accent1>
      <a:accent2>
        <a:srgbClr val="34A9E2"/>
      </a:accent2>
      <a:accent3>
        <a:srgbClr val="945F36"/>
      </a:accent3>
      <a:accent4>
        <a:srgbClr val="769B1C"/>
      </a:accent4>
      <a:accent5>
        <a:srgbClr val="5C7817"/>
      </a:accent5>
      <a:accent6>
        <a:srgbClr val="2B8FC1"/>
      </a:accent6>
      <a:hlink>
        <a:srgbClr val="34A9E0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N-Dri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5C11F"/>
      </a:accent1>
      <a:accent2>
        <a:srgbClr val="36A8E1"/>
      </a:accent2>
      <a:accent3>
        <a:srgbClr val="925F36"/>
      </a:accent3>
      <a:accent4>
        <a:srgbClr val="0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562</Words>
  <Application>Microsoft Office PowerPoint</Application>
  <PresentationFormat>Widescreen</PresentationFormat>
  <Paragraphs>116</Paragraphs>
  <Slides>14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Arial</vt:lpstr>
      <vt:lpstr>Assistant</vt:lpstr>
      <vt:lpstr>Assistant SemiBold</vt:lpstr>
      <vt:lpstr>Calibri</vt:lpstr>
      <vt:lpstr>Calibri Light</vt:lpstr>
      <vt:lpstr>DIN Next LT Pro</vt:lpstr>
      <vt:lpstr>freight-text-pro</vt:lpstr>
      <vt:lpstr>Open Sans</vt:lpstr>
      <vt:lpstr>Roboto</vt:lpstr>
      <vt:lpstr>Trebuchet MS</vt:lpstr>
      <vt:lpstr>Wingdings</vt:lpstr>
      <vt:lpstr>3_Office Theme</vt:lpstr>
      <vt:lpstr>1_Office Theme</vt:lpstr>
      <vt:lpstr>9_Office Theme</vt:lpstr>
      <vt:lpstr>4_Office Theme</vt:lpstr>
      <vt:lpstr>5_Office Theme</vt:lpstr>
      <vt:lpstr>2_Office Theme</vt:lpstr>
      <vt:lpstr>6_Office Theme</vt:lpstr>
      <vt:lpstr>7_Office Theme</vt:lpstr>
      <vt:lpstr>PowerPoint Presentation</vt:lpstr>
      <vt:lpstr>PowerPoint Presentation</vt:lpstr>
      <vt:lpstr>Flood Irrigation is No Longer Sustainable</vt:lpstr>
      <vt:lpstr>N-Drip Transforms Flood to Gravity-Powered Micro-Irrigation</vt:lpstr>
      <vt:lpstr>PowerPoint Presentation</vt:lpstr>
      <vt:lpstr>PowerPoint Presentation</vt:lpstr>
      <vt:lpstr>N-Drip Provides Precise Irrigation Powered by Gravity Alone, Backed by Reliable Data</vt:lpstr>
      <vt:lpstr>A Picture is Worth 1,000 Words…</vt:lpstr>
      <vt:lpstr>Environmental ID - Generated by N-Drip Connect</vt:lpstr>
      <vt:lpstr>Arizona is Home For N-Drip in North America</vt:lpstr>
      <vt:lpstr>PowerPoint Presentation</vt:lpstr>
      <vt:lpstr>Arizona - Installations &amp; Results</vt:lpstr>
      <vt:lpstr>Business Models Responsive to Market Opportunity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PepsiCo: Current Status and Challenges</dc:title>
  <dc:creator>Ronit Berman</dc:creator>
  <cp:lastModifiedBy>Uri Shani</cp:lastModifiedBy>
  <cp:revision>41</cp:revision>
  <dcterms:created xsi:type="dcterms:W3CDTF">2022-05-16T11:13:33Z</dcterms:created>
  <dcterms:modified xsi:type="dcterms:W3CDTF">2022-07-07T15:19:14Z</dcterms:modified>
</cp:coreProperties>
</file>