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9" r:id="rId2"/>
    <p:sldId id="2147375484" r:id="rId3"/>
    <p:sldId id="2147375498" r:id="rId4"/>
    <p:sldId id="2147375486" r:id="rId5"/>
    <p:sldId id="2147375487" r:id="rId6"/>
    <p:sldId id="2147375488" r:id="rId7"/>
    <p:sldId id="2147375492" r:id="rId8"/>
    <p:sldId id="2147375505" r:id="rId9"/>
    <p:sldId id="2147375490" r:id="rId10"/>
    <p:sldId id="2147375497" r:id="rId11"/>
    <p:sldId id="2147375499" r:id="rId12"/>
    <p:sldId id="2147375500" r:id="rId13"/>
  </p:sldIdLst>
  <p:sldSz cx="9906000" cy="6858000" type="A4"/>
  <p:notesSz cx="6797675" cy="9874250"/>
  <p:embeddedFontLst>
    <p:embeddedFont>
      <p:font typeface="Bahnschrift" panose="020B0502040204020203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6072" userDrawn="1">
          <p15:clr>
            <a:srgbClr val="A4A3A4"/>
          </p15:clr>
        </p15:guide>
        <p15:guide id="5" orient="horz" pos="1774" userDrawn="1">
          <p15:clr>
            <a:srgbClr val="A4A3A4"/>
          </p15:clr>
        </p15:guide>
        <p15:guide id="6" orient="horz" pos="4152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13456" initials="p" lastIdx="1" clrIdx="0">
    <p:extLst>
      <p:ext uri="{19B8F6BF-5375-455C-9EA6-DF929625EA0E}">
        <p15:presenceInfo xmlns:p15="http://schemas.microsoft.com/office/powerpoint/2012/main" userId="pro1345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7A"/>
    <a:srgbClr val="F29724"/>
    <a:srgbClr val="2B6A6C"/>
    <a:srgbClr val="F3F3F3"/>
    <a:srgbClr val="F9F9F9"/>
    <a:srgbClr val="FDFDFD"/>
    <a:srgbClr val="B80D48"/>
    <a:srgbClr val="F2D9BB"/>
    <a:srgbClr val="404040"/>
    <a:srgbClr val="042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6" autoAdjust="0"/>
    <p:restoredTop sz="89548" autoAdjust="0"/>
  </p:normalViewPr>
  <p:slideViewPr>
    <p:cSldViewPr snapToGrid="0" showGuides="1">
      <p:cViewPr varScale="1">
        <p:scale>
          <a:sx n="120" d="100"/>
          <a:sy n="120" d="100"/>
        </p:scale>
        <p:origin x="946" y="115"/>
      </p:cViewPr>
      <p:guideLst>
        <p:guide orient="horz" pos="2160"/>
        <p:guide pos="3120"/>
        <p:guide pos="168"/>
        <p:guide pos="6072"/>
        <p:guide orient="horz" pos="1774"/>
        <p:guide orient="horz" pos="4152"/>
        <p:guide orient="horz" pos="754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B36C-66D8-4FCE-A657-ABB236CDD863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0C43-0D0D-4F44-961E-9C26A5423BD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4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C7CE-9B9A-49B6-AAEF-F02FA982B279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3488"/>
            <a:ext cx="48133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4715-8D6D-4EF1-B625-03DBF1F6427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6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8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7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L'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intelligenza collettiva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è la capacità di una comunità di risolvere i problemi tramite la collaborazione. Il comportamento cooperativo degli individui appartenenti alla collettività consente la condivisione delle informazioni, del sapere e dei risultati individuali.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3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84715-8D6D-4EF1-B625-03DBF1F642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7813" y="1176985"/>
            <a:ext cx="9350375" cy="38592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32" y="344234"/>
            <a:ext cx="1678336" cy="5041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46629" y="5907688"/>
            <a:ext cx="612742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17132" y="6044630"/>
            <a:ext cx="8871736" cy="3263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17525" y="5235575"/>
            <a:ext cx="8870950" cy="585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3200">
                <a:latin typeface="+mj-lt"/>
              </a:defRPr>
            </a:lvl2pPr>
            <a:lvl3pPr marL="914400" indent="0" algn="ctr">
              <a:buNone/>
              <a:defRPr sz="3200">
                <a:latin typeface="+mj-lt"/>
              </a:defRPr>
            </a:lvl3pPr>
            <a:lvl4pPr marL="1371600" indent="0" algn="ctr">
              <a:buNone/>
              <a:defRPr sz="3200">
                <a:latin typeface="+mj-lt"/>
              </a:defRPr>
            </a:lvl4pPr>
            <a:lvl5pPr marL="1828800" indent="0" algn="ctr">
              <a:buNone/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8660678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790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77586" y="277586"/>
            <a:ext cx="6240172" cy="5791434"/>
          </a:xfrm>
          <a:custGeom>
            <a:avLst/>
            <a:gdLst>
              <a:gd name="connsiteX0" fmla="*/ 0 w 6134100"/>
              <a:gd name="connsiteY0" fmla="*/ 0 h 5791434"/>
              <a:gd name="connsiteX1" fmla="*/ 6134100 w 6134100"/>
              <a:gd name="connsiteY1" fmla="*/ 0 h 5791434"/>
              <a:gd name="connsiteX2" fmla="*/ 6134100 w 6134100"/>
              <a:gd name="connsiteY2" fmla="*/ 820451 h 5791434"/>
              <a:gd name="connsiteX3" fmla="*/ 5110842 w 6134100"/>
              <a:gd name="connsiteY3" fmla="*/ 820451 h 5791434"/>
              <a:gd name="connsiteX4" fmla="*/ 5110842 w 6134100"/>
              <a:gd name="connsiteY4" fmla="*/ 4970983 h 5791434"/>
              <a:gd name="connsiteX5" fmla="*/ 6134100 w 6134100"/>
              <a:gd name="connsiteY5" fmla="*/ 4970983 h 5791434"/>
              <a:gd name="connsiteX6" fmla="*/ 6134100 w 6134100"/>
              <a:gd name="connsiteY6" fmla="*/ 5791434 h 5791434"/>
              <a:gd name="connsiteX7" fmla="*/ 0 w 6134100"/>
              <a:gd name="connsiteY7" fmla="*/ 5791434 h 579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100" h="5791434">
                <a:moveTo>
                  <a:pt x="0" y="0"/>
                </a:moveTo>
                <a:lnTo>
                  <a:pt x="6134100" y="0"/>
                </a:lnTo>
                <a:lnTo>
                  <a:pt x="6134100" y="820451"/>
                </a:lnTo>
                <a:lnTo>
                  <a:pt x="5110842" y="820451"/>
                </a:lnTo>
                <a:lnTo>
                  <a:pt x="5110842" y="4970983"/>
                </a:lnTo>
                <a:lnTo>
                  <a:pt x="6134100" y="4970983"/>
                </a:lnTo>
                <a:lnTo>
                  <a:pt x="6134100" y="5791434"/>
                </a:lnTo>
                <a:lnTo>
                  <a:pt x="0" y="57914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464628" y="1098037"/>
            <a:ext cx="4174672" cy="415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5798002" y="1470991"/>
            <a:ext cx="3464225" cy="3209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6606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77587" y="277813"/>
            <a:ext cx="9372600" cy="2482850"/>
          </a:xfrm>
          <a:custGeom>
            <a:avLst/>
            <a:gdLst>
              <a:gd name="connsiteX0" fmla="*/ 0 w 9372373"/>
              <a:gd name="connsiteY0" fmla="*/ 0 h 2482850"/>
              <a:gd name="connsiteX1" fmla="*/ 9372373 w 9372373"/>
              <a:gd name="connsiteY1" fmla="*/ 0 h 2482850"/>
              <a:gd name="connsiteX2" fmla="*/ 9372373 w 9372373"/>
              <a:gd name="connsiteY2" fmla="*/ 2482850 h 2482850"/>
              <a:gd name="connsiteX3" fmla="*/ 4675186 w 9372373"/>
              <a:gd name="connsiteY3" fmla="*/ 2482850 h 2482850"/>
              <a:gd name="connsiteX4" fmla="*/ 4675186 w 9372373"/>
              <a:gd name="connsiteY4" fmla="*/ 2428198 h 2482850"/>
              <a:gd name="connsiteX5" fmla="*/ 4729617 w 9372373"/>
              <a:gd name="connsiteY5" fmla="*/ 2428198 h 2482850"/>
              <a:gd name="connsiteX6" fmla="*/ 4729617 w 9372373"/>
              <a:gd name="connsiteY6" fmla="*/ 1300614 h 2482850"/>
              <a:gd name="connsiteX7" fmla="*/ 54203 w 9372373"/>
              <a:gd name="connsiteY7" fmla="*/ 1300614 h 2482850"/>
              <a:gd name="connsiteX8" fmla="*/ 54203 w 9372373"/>
              <a:gd name="connsiteY8" fmla="*/ 1355045 h 2482850"/>
              <a:gd name="connsiteX9" fmla="*/ 0 w 9372373"/>
              <a:gd name="connsiteY9" fmla="*/ 1355045 h 24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2373" h="2482850">
                <a:moveTo>
                  <a:pt x="0" y="0"/>
                </a:moveTo>
                <a:lnTo>
                  <a:pt x="9372373" y="0"/>
                </a:lnTo>
                <a:lnTo>
                  <a:pt x="9372373" y="2482850"/>
                </a:lnTo>
                <a:lnTo>
                  <a:pt x="4675186" y="2482850"/>
                </a:lnTo>
                <a:lnTo>
                  <a:pt x="4675186" y="2428198"/>
                </a:lnTo>
                <a:lnTo>
                  <a:pt x="4729617" y="2428198"/>
                </a:lnTo>
                <a:lnTo>
                  <a:pt x="4729617" y="1300614"/>
                </a:lnTo>
                <a:lnTo>
                  <a:pt x="54203" y="1300614"/>
                </a:lnTo>
                <a:lnTo>
                  <a:pt x="54203" y="1355045"/>
                </a:lnTo>
                <a:lnTo>
                  <a:pt x="0" y="135504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585" y="1552575"/>
            <a:ext cx="4742089" cy="2732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849086" y="3644284"/>
            <a:ext cx="34213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248651" y="4645178"/>
            <a:ext cx="1657350" cy="1061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229960" y="4645025"/>
            <a:ext cx="8018690" cy="1062038"/>
          </a:xfrm>
          <a:prstGeom prst="rect">
            <a:avLst/>
          </a:prstGeom>
        </p:spPr>
        <p:txBody>
          <a:bodyPr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34786" y="2182489"/>
            <a:ext cx="3762375" cy="12215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5513614" y="2961321"/>
            <a:ext cx="4192454" cy="1328695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421743" y="4852926"/>
            <a:ext cx="1284325" cy="6463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</p:spTree>
    <p:extLst>
      <p:ext uri="{BB962C8B-B14F-4D97-AF65-F5344CB8AC3E}">
        <p14:creationId xmlns:p14="http://schemas.microsoft.com/office/powerpoint/2010/main" val="13391547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4"/>
          </p:nvPr>
        </p:nvSpPr>
        <p:spPr>
          <a:xfrm>
            <a:off x="266700" y="266700"/>
            <a:ext cx="9372600" cy="2741604"/>
          </a:xfrm>
          <a:custGeom>
            <a:avLst/>
            <a:gdLst>
              <a:gd name="connsiteX0" fmla="*/ 0 w 9372600"/>
              <a:gd name="connsiteY0" fmla="*/ 0 h 2741604"/>
              <a:gd name="connsiteX1" fmla="*/ 9372600 w 9372600"/>
              <a:gd name="connsiteY1" fmla="*/ 0 h 2741604"/>
              <a:gd name="connsiteX2" fmla="*/ 9372600 w 9372600"/>
              <a:gd name="connsiteY2" fmla="*/ 2741604 h 2741604"/>
              <a:gd name="connsiteX3" fmla="*/ 3277778 w 9372600"/>
              <a:gd name="connsiteY3" fmla="*/ 2741604 h 2741604"/>
              <a:gd name="connsiteX4" fmla="*/ 3277778 w 9372600"/>
              <a:gd name="connsiteY4" fmla="*/ 421457 h 2741604"/>
              <a:gd name="connsiteX5" fmla="*/ 157506 w 9372600"/>
              <a:gd name="connsiteY5" fmla="*/ 421457 h 2741604"/>
              <a:gd name="connsiteX6" fmla="*/ 157506 w 9372600"/>
              <a:gd name="connsiteY6" fmla="*/ 2741604 h 2741604"/>
              <a:gd name="connsiteX7" fmla="*/ 0 w 9372600"/>
              <a:gd name="connsiteY7" fmla="*/ 2741604 h 274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2600" h="2741604">
                <a:moveTo>
                  <a:pt x="0" y="0"/>
                </a:moveTo>
                <a:lnTo>
                  <a:pt x="9372600" y="0"/>
                </a:lnTo>
                <a:lnTo>
                  <a:pt x="9372600" y="2741604"/>
                </a:lnTo>
                <a:lnTo>
                  <a:pt x="3277778" y="2741604"/>
                </a:lnTo>
                <a:lnTo>
                  <a:pt x="3277778" y="421457"/>
                </a:lnTo>
                <a:lnTo>
                  <a:pt x="157506" y="421457"/>
                </a:lnTo>
                <a:lnTo>
                  <a:pt x="157506" y="2741604"/>
                </a:lnTo>
                <a:lnTo>
                  <a:pt x="0" y="274160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24206" y="688157"/>
            <a:ext cx="3120272" cy="3996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92198" y="3080204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581446" y="3384500"/>
            <a:ext cx="2814898" cy="8309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846136" y="3384500"/>
            <a:ext cx="5854045" cy="23083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581025" y="4914900"/>
            <a:ext cx="2963453" cy="492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71009969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919591" y="1376892"/>
            <a:ext cx="2066819" cy="2066992"/>
            <a:chOff x="139911" y="717239"/>
            <a:chExt cx="2962382" cy="2962630"/>
          </a:xfrm>
        </p:grpSpPr>
        <p:sp>
          <p:nvSpPr>
            <p:cNvPr id="38" name="Freeform 37"/>
            <p:cNvSpPr/>
            <p:nvPr/>
          </p:nvSpPr>
          <p:spPr>
            <a:xfrm>
              <a:off x="139911" y="717239"/>
              <a:ext cx="2962382" cy="2962630"/>
            </a:xfrm>
            <a:custGeom>
              <a:avLst/>
              <a:gdLst>
                <a:gd name="connsiteX0" fmla="*/ 2218274 w 2962382"/>
                <a:gd name="connsiteY0" fmla="*/ 1520684 h 2962630"/>
                <a:gd name="connsiteX1" fmla="*/ 2962382 w 2962382"/>
                <a:gd name="connsiteY1" fmla="*/ 1520684 h 2962630"/>
                <a:gd name="connsiteX2" fmla="*/ 2956713 w 2962382"/>
                <a:gd name="connsiteY2" fmla="*/ 1632962 h 2962630"/>
                <a:gd name="connsiteX3" fmla="*/ 1623480 w 2962382"/>
                <a:gd name="connsiteY3" fmla="*/ 2957757 h 2962630"/>
                <a:gd name="connsiteX4" fmla="*/ 1520559 w 2962382"/>
                <a:gd name="connsiteY4" fmla="*/ 2962630 h 2962630"/>
                <a:gd name="connsiteX5" fmla="*/ 1520559 w 2962382"/>
                <a:gd name="connsiteY5" fmla="*/ 2316648 h 2962630"/>
                <a:gd name="connsiteX6" fmla="*/ 2218274 w 2962382"/>
                <a:gd name="connsiteY6" fmla="*/ 1967790 h 2962630"/>
                <a:gd name="connsiteX7" fmla="*/ 0 w 2962382"/>
                <a:gd name="connsiteY7" fmla="*/ 1520684 h 2962630"/>
                <a:gd name="connsiteX8" fmla="*/ 744106 w 2962382"/>
                <a:gd name="connsiteY8" fmla="*/ 1520684 h 2962630"/>
                <a:gd name="connsiteX9" fmla="*/ 744106 w 2962382"/>
                <a:gd name="connsiteY9" fmla="*/ 1967790 h 2962630"/>
                <a:gd name="connsiteX10" fmla="*/ 1441822 w 2962382"/>
                <a:gd name="connsiteY10" fmla="*/ 2316648 h 2962630"/>
                <a:gd name="connsiteX11" fmla="*/ 1441822 w 2962382"/>
                <a:gd name="connsiteY11" fmla="*/ 2962630 h 2962630"/>
                <a:gd name="connsiteX12" fmla="*/ 1338902 w 2962382"/>
                <a:gd name="connsiteY12" fmla="*/ 2957757 h 2962630"/>
                <a:gd name="connsiteX13" fmla="*/ 5670 w 2962382"/>
                <a:gd name="connsiteY13" fmla="*/ 1632962 h 2962630"/>
                <a:gd name="connsiteX14" fmla="*/ 1441822 w 2962382"/>
                <a:gd name="connsiteY14" fmla="*/ 0 h 2962630"/>
                <a:gd name="connsiteX15" fmla="*/ 1441822 w 2962382"/>
                <a:gd name="connsiteY15" fmla="*/ 645980 h 2962630"/>
                <a:gd name="connsiteX16" fmla="*/ 744106 w 2962382"/>
                <a:gd name="connsiteY16" fmla="*/ 994838 h 2962630"/>
                <a:gd name="connsiteX17" fmla="*/ 744106 w 2962382"/>
                <a:gd name="connsiteY17" fmla="*/ 1441947 h 2962630"/>
                <a:gd name="connsiteX18" fmla="*/ 0 w 2962382"/>
                <a:gd name="connsiteY18" fmla="*/ 1441947 h 2962630"/>
                <a:gd name="connsiteX19" fmla="*/ 5670 w 2962382"/>
                <a:gd name="connsiteY19" fmla="*/ 1329669 h 2962630"/>
                <a:gd name="connsiteX20" fmla="*/ 1338902 w 2962382"/>
                <a:gd name="connsiteY20" fmla="*/ 4873 h 2962630"/>
                <a:gd name="connsiteX21" fmla="*/ 1520559 w 2962382"/>
                <a:gd name="connsiteY21" fmla="*/ 0 h 2962630"/>
                <a:gd name="connsiteX22" fmla="*/ 1623480 w 2962382"/>
                <a:gd name="connsiteY22" fmla="*/ 4873 h 2962630"/>
                <a:gd name="connsiteX23" fmla="*/ 2956713 w 2962382"/>
                <a:gd name="connsiteY23" fmla="*/ 1329669 h 2962630"/>
                <a:gd name="connsiteX24" fmla="*/ 2962382 w 2962382"/>
                <a:gd name="connsiteY24" fmla="*/ 1441947 h 2962630"/>
                <a:gd name="connsiteX25" fmla="*/ 2218274 w 2962382"/>
                <a:gd name="connsiteY25" fmla="*/ 1441947 h 2962630"/>
                <a:gd name="connsiteX26" fmla="*/ 2218274 w 2962382"/>
                <a:gd name="connsiteY26" fmla="*/ 994838 h 2962630"/>
                <a:gd name="connsiteX27" fmla="*/ 1520559 w 2962382"/>
                <a:gd name="connsiteY27" fmla="*/ 645981 h 296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62382" h="2962630">
                  <a:moveTo>
                    <a:pt x="2218274" y="1520684"/>
                  </a:moveTo>
                  <a:lnTo>
                    <a:pt x="2962382" y="1520684"/>
                  </a:lnTo>
                  <a:lnTo>
                    <a:pt x="2956713" y="1632962"/>
                  </a:lnTo>
                  <a:cubicBezTo>
                    <a:pt x="2885506" y="2334119"/>
                    <a:pt x="2325915" y="2890899"/>
                    <a:pt x="1623480" y="2957757"/>
                  </a:cubicBezTo>
                  <a:lnTo>
                    <a:pt x="1520559" y="2962630"/>
                  </a:lnTo>
                  <a:lnTo>
                    <a:pt x="1520559" y="2316648"/>
                  </a:lnTo>
                  <a:lnTo>
                    <a:pt x="2218274" y="1967790"/>
                  </a:lnTo>
                  <a:close/>
                  <a:moveTo>
                    <a:pt x="0" y="1520684"/>
                  </a:moveTo>
                  <a:lnTo>
                    <a:pt x="744106" y="1520684"/>
                  </a:lnTo>
                  <a:lnTo>
                    <a:pt x="744106" y="1967790"/>
                  </a:lnTo>
                  <a:lnTo>
                    <a:pt x="1441822" y="2316648"/>
                  </a:lnTo>
                  <a:lnTo>
                    <a:pt x="1441822" y="2962630"/>
                  </a:lnTo>
                  <a:lnTo>
                    <a:pt x="1338902" y="2957757"/>
                  </a:lnTo>
                  <a:cubicBezTo>
                    <a:pt x="636467" y="2890899"/>
                    <a:pt x="76876" y="2334119"/>
                    <a:pt x="5670" y="1632962"/>
                  </a:cubicBezTo>
                  <a:close/>
                  <a:moveTo>
                    <a:pt x="1441822" y="0"/>
                  </a:moveTo>
                  <a:lnTo>
                    <a:pt x="1441822" y="645980"/>
                  </a:lnTo>
                  <a:lnTo>
                    <a:pt x="744106" y="994838"/>
                  </a:lnTo>
                  <a:lnTo>
                    <a:pt x="744106" y="1441947"/>
                  </a:lnTo>
                  <a:lnTo>
                    <a:pt x="0" y="1441947"/>
                  </a:lnTo>
                  <a:lnTo>
                    <a:pt x="5670" y="1329669"/>
                  </a:lnTo>
                  <a:cubicBezTo>
                    <a:pt x="76876" y="628511"/>
                    <a:pt x="636467" y="71732"/>
                    <a:pt x="1338902" y="4873"/>
                  </a:cubicBezTo>
                  <a:close/>
                  <a:moveTo>
                    <a:pt x="1520559" y="0"/>
                  </a:moveTo>
                  <a:lnTo>
                    <a:pt x="1623480" y="4873"/>
                  </a:lnTo>
                  <a:cubicBezTo>
                    <a:pt x="2325915" y="71732"/>
                    <a:pt x="2885506" y="628511"/>
                    <a:pt x="2956713" y="1329669"/>
                  </a:cubicBezTo>
                  <a:lnTo>
                    <a:pt x="2962382" y="1441947"/>
                  </a:lnTo>
                  <a:lnTo>
                    <a:pt x="2218274" y="1441947"/>
                  </a:lnTo>
                  <a:lnTo>
                    <a:pt x="2218274" y="994838"/>
                  </a:lnTo>
                  <a:lnTo>
                    <a:pt x="1520559" y="6459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Hexagon 38"/>
            <p:cNvSpPr/>
            <p:nvPr/>
          </p:nvSpPr>
          <p:spPr>
            <a:xfrm rot="16200000">
              <a:off x="859461" y="1541967"/>
              <a:ext cx="1523282" cy="131317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76127" y="4984486"/>
            <a:ext cx="936317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>
            <a:extLst>
              <a:ext uri="{FF2B5EF4-FFF2-40B4-BE49-F238E27FC236}">
                <a16:creationId xmlns:a16="http://schemas.microsoft.com/office/drawing/2014/main" id="{410E2EA5-F596-446E-8233-1CCF26F7470B}"/>
              </a:ext>
            </a:extLst>
          </p:cNvPr>
          <p:cNvGrpSpPr/>
          <p:nvPr userDrawn="1"/>
        </p:nvGrpSpPr>
        <p:grpSpPr>
          <a:xfrm>
            <a:off x="8678757" y="4883670"/>
            <a:ext cx="237067" cy="237067"/>
            <a:chOff x="8678757" y="4865953"/>
            <a:chExt cx="237067" cy="237067"/>
          </a:xfrm>
        </p:grpSpPr>
        <p:sp>
          <p:nvSpPr>
            <p:cNvPr id="45" name="Oval 44"/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hevron 49"/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-1" y="611664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54" name="Slide Number Placeholder 3"/>
          <p:cNvSpPr>
            <a:spLocks noGrp="1"/>
          </p:cNvSpPr>
          <p:nvPr userDrawn="1"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5" name="Text Placeholder 6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76225" y="282129"/>
            <a:ext cx="9363075" cy="8518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6" name="Text Placeholder 30"/>
          <p:cNvSpPr>
            <a:spLocks noGrp="1"/>
          </p:cNvSpPr>
          <p:nvPr userDrawn="1">
            <p:ph type="body" sz="quarter" idx="15"/>
          </p:nvPr>
        </p:nvSpPr>
        <p:spPr>
          <a:xfrm>
            <a:off x="285282" y="3610794"/>
            <a:ext cx="9354018" cy="64633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57" name="Text Placeholder 6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66699" y="4507821"/>
            <a:ext cx="1692000" cy="2762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58" name="Text Placeholder 6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186849" y="4507821"/>
            <a:ext cx="1692000" cy="2762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59" name="Text Placeholder 6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106999" y="4507821"/>
            <a:ext cx="1692000" cy="2762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60" name="Text Placeholder 6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027149" y="4507821"/>
            <a:ext cx="1692000" cy="2762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61" name="Text Placeholder 6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947298" y="4507821"/>
            <a:ext cx="1692000" cy="2762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62" name="Text Placeholder 74"/>
          <p:cNvSpPr>
            <a:spLocks noGrp="1"/>
          </p:cNvSpPr>
          <p:nvPr userDrawn="1">
            <p:ph type="body" sz="quarter" idx="29"/>
          </p:nvPr>
        </p:nvSpPr>
        <p:spPr>
          <a:xfrm>
            <a:off x="266699" y="5221055"/>
            <a:ext cx="1692000" cy="6429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3" name="Text Placeholder 74"/>
          <p:cNvSpPr>
            <a:spLocks noGrp="1"/>
          </p:cNvSpPr>
          <p:nvPr userDrawn="1">
            <p:ph type="body" sz="quarter" idx="30"/>
          </p:nvPr>
        </p:nvSpPr>
        <p:spPr>
          <a:xfrm>
            <a:off x="2186849" y="5221055"/>
            <a:ext cx="1692000" cy="6429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4" name="Text Placeholder 74"/>
          <p:cNvSpPr>
            <a:spLocks noGrp="1"/>
          </p:cNvSpPr>
          <p:nvPr userDrawn="1">
            <p:ph type="body" sz="quarter" idx="31"/>
          </p:nvPr>
        </p:nvSpPr>
        <p:spPr>
          <a:xfrm>
            <a:off x="4106999" y="5221055"/>
            <a:ext cx="1692000" cy="6429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5" name="Text Placeholder 74"/>
          <p:cNvSpPr>
            <a:spLocks noGrp="1"/>
          </p:cNvSpPr>
          <p:nvPr userDrawn="1">
            <p:ph type="body" sz="quarter" idx="32"/>
          </p:nvPr>
        </p:nvSpPr>
        <p:spPr>
          <a:xfrm>
            <a:off x="6027149" y="5221055"/>
            <a:ext cx="1692000" cy="6429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6" name="Text Placeholder 74"/>
          <p:cNvSpPr>
            <a:spLocks noGrp="1"/>
          </p:cNvSpPr>
          <p:nvPr userDrawn="1">
            <p:ph type="body" sz="quarter" idx="33"/>
          </p:nvPr>
        </p:nvSpPr>
        <p:spPr>
          <a:xfrm>
            <a:off x="7947298" y="5227221"/>
            <a:ext cx="1692000" cy="6429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8" name="Text Placeholder 6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66699" y="1424056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0" name="Text Placeholder 69"/>
          <p:cNvSpPr>
            <a:spLocks noGrp="1"/>
          </p:cNvSpPr>
          <p:nvPr userDrawn="1">
            <p:ph type="body" sz="quarter" idx="35"/>
          </p:nvPr>
        </p:nvSpPr>
        <p:spPr>
          <a:xfrm>
            <a:off x="266699" y="1709316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1" name="Text Placeholder 69"/>
          <p:cNvSpPr>
            <a:spLocks noGrp="1"/>
          </p:cNvSpPr>
          <p:nvPr userDrawn="1">
            <p:ph type="body" sz="quarter" idx="36"/>
          </p:nvPr>
        </p:nvSpPr>
        <p:spPr>
          <a:xfrm>
            <a:off x="266699" y="2879848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2" name="Text Placeholder 67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66699" y="2594588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3" name="Text Placeholder 67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156488" y="1424056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4" name="Text Placeholder 69"/>
          <p:cNvSpPr>
            <a:spLocks noGrp="1"/>
          </p:cNvSpPr>
          <p:nvPr userDrawn="1">
            <p:ph type="body" sz="quarter" idx="39"/>
          </p:nvPr>
        </p:nvSpPr>
        <p:spPr>
          <a:xfrm>
            <a:off x="6156488" y="1709316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5" name="Text Placeholder 69"/>
          <p:cNvSpPr>
            <a:spLocks noGrp="1"/>
          </p:cNvSpPr>
          <p:nvPr userDrawn="1">
            <p:ph type="body" sz="quarter" idx="40"/>
          </p:nvPr>
        </p:nvSpPr>
        <p:spPr>
          <a:xfrm>
            <a:off x="6156488" y="2879848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6" name="Text Placeholder 6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156488" y="2594588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59B19D30-893D-424F-8AE8-9CBD869B6721}"/>
              </a:ext>
            </a:extLst>
          </p:cNvPr>
          <p:cNvGrpSpPr/>
          <p:nvPr userDrawn="1"/>
        </p:nvGrpSpPr>
        <p:grpSpPr>
          <a:xfrm>
            <a:off x="6757802" y="4883670"/>
            <a:ext cx="237067" cy="237067"/>
            <a:chOff x="8678757" y="4865953"/>
            <a:chExt cx="237067" cy="237067"/>
          </a:xfrm>
        </p:grpSpPr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FCEF9334-D83F-4837-9374-080E98EF0803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hevron 49">
              <a:extLst>
                <a:ext uri="{FF2B5EF4-FFF2-40B4-BE49-F238E27FC236}">
                  <a16:creationId xmlns:a16="http://schemas.microsoft.com/office/drawing/2014/main" id="{4761D4FC-ECBE-466E-848F-1C47F5B92B4F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A98690C1-9C64-4ADA-9706-88374FED632B}"/>
              </a:ext>
            </a:extLst>
          </p:cNvPr>
          <p:cNvGrpSpPr/>
          <p:nvPr userDrawn="1"/>
        </p:nvGrpSpPr>
        <p:grpSpPr>
          <a:xfrm>
            <a:off x="994934" y="4883670"/>
            <a:ext cx="237067" cy="237067"/>
            <a:chOff x="8678757" y="4865953"/>
            <a:chExt cx="237067" cy="237067"/>
          </a:xfrm>
        </p:grpSpPr>
        <p:sp>
          <p:nvSpPr>
            <p:cNvPr id="87" name="Oval 44">
              <a:extLst>
                <a:ext uri="{FF2B5EF4-FFF2-40B4-BE49-F238E27FC236}">
                  <a16:creationId xmlns:a16="http://schemas.microsoft.com/office/drawing/2014/main" id="{19A16A79-B4E7-44D2-B0B1-EA3494A21468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hevron 49">
              <a:extLst>
                <a:ext uri="{FF2B5EF4-FFF2-40B4-BE49-F238E27FC236}">
                  <a16:creationId xmlns:a16="http://schemas.microsoft.com/office/drawing/2014/main" id="{75943D3F-B2CF-4892-9F88-9B0B7F98D178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5665C1AC-3CA5-470E-8DA5-7B12A917D952}"/>
              </a:ext>
            </a:extLst>
          </p:cNvPr>
          <p:cNvGrpSpPr/>
          <p:nvPr userDrawn="1"/>
        </p:nvGrpSpPr>
        <p:grpSpPr>
          <a:xfrm>
            <a:off x="4836846" y="4883670"/>
            <a:ext cx="237067" cy="237067"/>
            <a:chOff x="8678757" y="4865953"/>
            <a:chExt cx="237067" cy="237067"/>
          </a:xfrm>
        </p:grpSpPr>
        <p:sp>
          <p:nvSpPr>
            <p:cNvPr id="90" name="Oval 44">
              <a:extLst>
                <a:ext uri="{FF2B5EF4-FFF2-40B4-BE49-F238E27FC236}">
                  <a16:creationId xmlns:a16="http://schemas.microsoft.com/office/drawing/2014/main" id="{8D350B67-3414-44B1-A192-C32233A0E949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hevron 49">
              <a:extLst>
                <a:ext uri="{FF2B5EF4-FFF2-40B4-BE49-F238E27FC236}">
                  <a16:creationId xmlns:a16="http://schemas.microsoft.com/office/drawing/2014/main" id="{C1AC6818-E27B-45E0-8870-4BB63296D854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87A505EF-DBD1-497C-A95D-CD601A535D91}"/>
              </a:ext>
            </a:extLst>
          </p:cNvPr>
          <p:cNvGrpSpPr/>
          <p:nvPr userDrawn="1"/>
        </p:nvGrpSpPr>
        <p:grpSpPr>
          <a:xfrm>
            <a:off x="2915890" y="4883670"/>
            <a:ext cx="237067" cy="237067"/>
            <a:chOff x="8678757" y="4865953"/>
            <a:chExt cx="237067" cy="237067"/>
          </a:xfrm>
        </p:grpSpPr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F4BA0F75-5FBB-4C8E-B1EE-F4905557DC4B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hevron 49">
              <a:extLst>
                <a:ext uri="{FF2B5EF4-FFF2-40B4-BE49-F238E27FC236}">
                  <a16:creationId xmlns:a16="http://schemas.microsoft.com/office/drawing/2014/main" id="{0EB242DF-A3A7-4399-994B-C754D4AB76B7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1640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35378" y="2130258"/>
            <a:ext cx="2592000" cy="2592000"/>
            <a:chOff x="139911" y="717239"/>
            <a:chExt cx="2962382" cy="2962630"/>
          </a:xfrm>
        </p:grpSpPr>
        <p:sp>
          <p:nvSpPr>
            <p:cNvPr id="38" name="Freeform 37"/>
            <p:cNvSpPr/>
            <p:nvPr/>
          </p:nvSpPr>
          <p:spPr>
            <a:xfrm>
              <a:off x="139911" y="717239"/>
              <a:ext cx="2962382" cy="2962630"/>
            </a:xfrm>
            <a:custGeom>
              <a:avLst/>
              <a:gdLst>
                <a:gd name="connsiteX0" fmla="*/ 2218274 w 2962382"/>
                <a:gd name="connsiteY0" fmla="*/ 1520684 h 2962630"/>
                <a:gd name="connsiteX1" fmla="*/ 2962382 w 2962382"/>
                <a:gd name="connsiteY1" fmla="*/ 1520684 h 2962630"/>
                <a:gd name="connsiteX2" fmla="*/ 2956713 w 2962382"/>
                <a:gd name="connsiteY2" fmla="*/ 1632962 h 2962630"/>
                <a:gd name="connsiteX3" fmla="*/ 1623480 w 2962382"/>
                <a:gd name="connsiteY3" fmla="*/ 2957757 h 2962630"/>
                <a:gd name="connsiteX4" fmla="*/ 1520559 w 2962382"/>
                <a:gd name="connsiteY4" fmla="*/ 2962630 h 2962630"/>
                <a:gd name="connsiteX5" fmla="*/ 1520559 w 2962382"/>
                <a:gd name="connsiteY5" fmla="*/ 2316648 h 2962630"/>
                <a:gd name="connsiteX6" fmla="*/ 2218274 w 2962382"/>
                <a:gd name="connsiteY6" fmla="*/ 1967790 h 2962630"/>
                <a:gd name="connsiteX7" fmla="*/ 0 w 2962382"/>
                <a:gd name="connsiteY7" fmla="*/ 1520684 h 2962630"/>
                <a:gd name="connsiteX8" fmla="*/ 744106 w 2962382"/>
                <a:gd name="connsiteY8" fmla="*/ 1520684 h 2962630"/>
                <a:gd name="connsiteX9" fmla="*/ 744106 w 2962382"/>
                <a:gd name="connsiteY9" fmla="*/ 1967790 h 2962630"/>
                <a:gd name="connsiteX10" fmla="*/ 1441822 w 2962382"/>
                <a:gd name="connsiteY10" fmla="*/ 2316648 h 2962630"/>
                <a:gd name="connsiteX11" fmla="*/ 1441822 w 2962382"/>
                <a:gd name="connsiteY11" fmla="*/ 2962630 h 2962630"/>
                <a:gd name="connsiteX12" fmla="*/ 1338902 w 2962382"/>
                <a:gd name="connsiteY12" fmla="*/ 2957757 h 2962630"/>
                <a:gd name="connsiteX13" fmla="*/ 5670 w 2962382"/>
                <a:gd name="connsiteY13" fmla="*/ 1632962 h 2962630"/>
                <a:gd name="connsiteX14" fmla="*/ 1441822 w 2962382"/>
                <a:gd name="connsiteY14" fmla="*/ 0 h 2962630"/>
                <a:gd name="connsiteX15" fmla="*/ 1441822 w 2962382"/>
                <a:gd name="connsiteY15" fmla="*/ 645980 h 2962630"/>
                <a:gd name="connsiteX16" fmla="*/ 744106 w 2962382"/>
                <a:gd name="connsiteY16" fmla="*/ 994838 h 2962630"/>
                <a:gd name="connsiteX17" fmla="*/ 744106 w 2962382"/>
                <a:gd name="connsiteY17" fmla="*/ 1441947 h 2962630"/>
                <a:gd name="connsiteX18" fmla="*/ 0 w 2962382"/>
                <a:gd name="connsiteY18" fmla="*/ 1441947 h 2962630"/>
                <a:gd name="connsiteX19" fmla="*/ 5670 w 2962382"/>
                <a:gd name="connsiteY19" fmla="*/ 1329669 h 2962630"/>
                <a:gd name="connsiteX20" fmla="*/ 1338902 w 2962382"/>
                <a:gd name="connsiteY20" fmla="*/ 4873 h 2962630"/>
                <a:gd name="connsiteX21" fmla="*/ 1520559 w 2962382"/>
                <a:gd name="connsiteY21" fmla="*/ 0 h 2962630"/>
                <a:gd name="connsiteX22" fmla="*/ 1623480 w 2962382"/>
                <a:gd name="connsiteY22" fmla="*/ 4873 h 2962630"/>
                <a:gd name="connsiteX23" fmla="*/ 2956713 w 2962382"/>
                <a:gd name="connsiteY23" fmla="*/ 1329669 h 2962630"/>
                <a:gd name="connsiteX24" fmla="*/ 2962382 w 2962382"/>
                <a:gd name="connsiteY24" fmla="*/ 1441947 h 2962630"/>
                <a:gd name="connsiteX25" fmla="*/ 2218274 w 2962382"/>
                <a:gd name="connsiteY25" fmla="*/ 1441947 h 2962630"/>
                <a:gd name="connsiteX26" fmla="*/ 2218274 w 2962382"/>
                <a:gd name="connsiteY26" fmla="*/ 994838 h 2962630"/>
                <a:gd name="connsiteX27" fmla="*/ 1520559 w 2962382"/>
                <a:gd name="connsiteY27" fmla="*/ 645981 h 296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62382" h="2962630">
                  <a:moveTo>
                    <a:pt x="2218274" y="1520684"/>
                  </a:moveTo>
                  <a:lnTo>
                    <a:pt x="2962382" y="1520684"/>
                  </a:lnTo>
                  <a:lnTo>
                    <a:pt x="2956713" y="1632962"/>
                  </a:lnTo>
                  <a:cubicBezTo>
                    <a:pt x="2885506" y="2334119"/>
                    <a:pt x="2325915" y="2890899"/>
                    <a:pt x="1623480" y="2957757"/>
                  </a:cubicBezTo>
                  <a:lnTo>
                    <a:pt x="1520559" y="2962630"/>
                  </a:lnTo>
                  <a:lnTo>
                    <a:pt x="1520559" y="2316648"/>
                  </a:lnTo>
                  <a:lnTo>
                    <a:pt x="2218274" y="1967790"/>
                  </a:lnTo>
                  <a:close/>
                  <a:moveTo>
                    <a:pt x="0" y="1520684"/>
                  </a:moveTo>
                  <a:lnTo>
                    <a:pt x="744106" y="1520684"/>
                  </a:lnTo>
                  <a:lnTo>
                    <a:pt x="744106" y="1967790"/>
                  </a:lnTo>
                  <a:lnTo>
                    <a:pt x="1441822" y="2316648"/>
                  </a:lnTo>
                  <a:lnTo>
                    <a:pt x="1441822" y="2962630"/>
                  </a:lnTo>
                  <a:lnTo>
                    <a:pt x="1338902" y="2957757"/>
                  </a:lnTo>
                  <a:cubicBezTo>
                    <a:pt x="636467" y="2890899"/>
                    <a:pt x="76876" y="2334119"/>
                    <a:pt x="5670" y="1632962"/>
                  </a:cubicBezTo>
                  <a:close/>
                  <a:moveTo>
                    <a:pt x="1441822" y="0"/>
                  </a:moveTo>
                  <a:lnTo>
                    <a:pt x="1441822" y="645980"/>
                  </a:lnTo>
                  <a:lnTo>
                    <a:pt x="744106" y="994838"/>
                  </a:lnTo>
                  <a:lnTo>
                    <a:pt x="744106" y="1441947"/>
                  </a:lnTo>
                  <a:lnTo>
                    <a:pt x="0" y="1441947"/>
                  </a:lnTo>
                  <a:lnTo>
                    <a:pt x="5670" y="1329669"/>
                  </a:lnTo>
                  <a:cubicBezTo>
                    <a:pt x="76876" y="628511"/>
                    <a:pt x="636467" y="71732"/>
                    <a:pt x="1338902" y="4873"/>
                  </a:cubicBezTo>
                  <a:close/>
                  <a:moveTo>
                    <a:pt x="1520559" y="0"/>
                  </a:moveTo>
                  <a:lnTo>
                    <a:pt x="1623480" y="4873"/>
                  </a:lnTo>
                  <a:cubicBezTo>
                    <a:pt x="2325915" y="71732"/>
                    <a:pt x="2885506" y="628511"/>
                    <a:pt x="2956713" y="1329669"/>
                  </a:cubicBezTo>
                  <a:lnTo>
                    <a:pt x="2962382" y="1441947"/>
                  </a:lnTo>
                  <a:lnTo>
                    <a:pt x="2218274" y="1441947"/>
                  </a:lnTo>
                  <a:lnTo>
                    <a:pt x="2218274" y="994838"/>
                  </a:lnTo>
                  <a:lnTo>
                    <a:pt x="1520559" y="6459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Hexagon 38"/>
            <p:cNvSpPr/>
            <p:nvPr/>
          </p:nvSpPr>
          <p:spPr>
            <a:xfrm rot="16200000">
              <a:off x="859461" y="1541967"/>
              <a:ext cx="1523282" cy="1313174"/>
            </a:xfrm>
            <a:prstGeom prst="hexag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54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5" name="Text Placeholder 63"/>
          <p:cNvSpPr>
            <a:spLocks noGrp="1"/>
          </p:cNvSpPr>
          <p:nvPr>
            <p:ph type="body" sz="quarter" idx="22" hasCustomPrompt="1"/>
          </p:nvPr>
        </p:nvSpPr>
        <p:spPr>
          <a:xfrm>
            <a:off x="276225" y="282129"/>
            <a:ext cx="9363075" cy="8518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276225" y="1881143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5"/>
          </p:nvPr>
        </p:nvSpPr>
        <p:spPr>
          <a:xfrm>
            <a:off x="276225" y="2166403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1" name="Text Placeholder 69"/>
          <p:cNvSpPr>
            <a:spLocks noGrp="1"/>
          </p:cNvSpPr>
          <p:nvPr>
            <p:ph type="body" sz="quarter" idx="36"/>
          </p:nvPr>
        </p:nvSpPr>
        <p:spPr>
          <a:xfrm>
            <a:off x="266700" y="4429600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2" name="Text Placeholder 67"/>
          <p:cNvSpPr>
            <a:spLocks noGrp="1"/>
          </p:cNvSpPr>
          <p:nvPr>
            <p:ph type="body" sz="quarter" idx="37" hasCustomPrompt="1"/>
          </p:nvPr>
        </p:nvSpPr>
        <p:spPr>
          <a:xfrm>
            <a:off x="266700" y="4144340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3" name="Text Placeholder 67"/>
          <p:cNvSpPr>
            <a:spLocks noGrp="1"/>
          </p:cNvSpPr>
          <p:nvPr>
            <p:ph type="body" sz="quarter" idx="38" hasCustomPrompt="1"/>
          </p:nvPr>
        </p:nvSpPr>
        <p:spPr>
          <a:xfrm>
            <a:off x="6146962" y="1881143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  <p:sp>
        <p:nvSpPr>
          <p:cNvPr id="74" name="Text Placeholder 69"/>
          <p:cNvSpPr>
            <a:spLocks noGrp="1"/>
          </p:cNvSpPr>
          <p:nvPr>
            <p:ph type="body" sz="quarter" idx="39"/>
          </p:nvPr>
        </p:nvSpPr>
        <p:spPr>
          <a:xfrm>
            <a:off x="6146962" y="2166403"/>
            <a:ext cx="3482810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5" name="Text Placeholder 69"/>
          <p:cNvSpPr>
            <a:spLocks noGrp="1"/>
          </p:cNvSpPr>
          <p:nvPr>
            <p:ph type="body" sz="quarter" idx="40" hasCustomPrompt="1"/>
          </p:nvPr>
        </p:nvSpPr>
        <p:spPr>
          <a:xfrm>
            <a:off x="6144871" y="4433578"/>
            <a:ext cx="3482810" cy="46166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6" name="Text Placeholder 67"/>
          <p:cNvSpPr>
            <a:spLocks noGrp="1"/>
          </p:cNvSpPr>
          <p:nvPr>
            <p:ph type="body" sz="quarter" idx="41" hasCustomPrompt="1"/>
          </p:nvPr>
        </p:nvSpPr>
        <p:spPr>
          <a:xfrm>
            <a:off x="6144871" y="4148318"/>
            <a:ext cx="348281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MOFIFICARE</a:t>
            </a:r>
          </a:p>
        </p:txBody>
      </p:sp>
    </p:spTree>
    <p:extLst>
      <p:ext uri="{BB962C8B-B14F-4D97-AF65-F5344CB8AC3E}">
        <p14:creationId xmlns:p14="http://schemas.microsoft.com/office/powerpoint/2010/main" val="404209569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9906000" cy="2107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189514" y="790443"/>
            <a:ext cx="6449786" cy="461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189514" y="1623639"/>
            <a:ext cx="6466727" cy="2923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189513" y="2333278"/>
            <a:ext cx="6504215" cy="34163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266700" y="277813"/>
            <a:ext cx="2595563" cy="54718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50A30967-13AE-4AD5-B347-18510B0ED2E6}"/>
              </a:ext>
            </a:extLst>
          </p:cNvPr>
          <p:cNvCxnSpPr>
            <a:cxnSpLocks/>
          </p:cNvCxnSpPr>
          <p:nvPr userDrawn="1"/>
        </p:nvCxnSpPr>
        <p:spPr>
          <a:xfrm>
            <a:off x="3294289" y="1398227"/>
            <a:ext cx="34213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909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85326" y="2381723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85326" y="3624556"/>
            <a:ext cx="237067" cy="237067"/>
            <a:chOff x="304376" y="2796645"/>
            <a:chExt cx="237067" cy="237067"/>
          </a:xfrm>
        </p:grpSpPr>
        <p:sp>
          <p:nvSpPr>
            <p:cNvPr id="22" name="Oval 21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hevron 22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285326" y="4879051"/>
            <a:ext cx="237067" cy="237067"/>
            <a:chOff x="304376" y="2796645"/>
            <a:chExt cx="237067" cy="237067"/>
          </a:xfrm>
        </p:grpSpPr>
        <p:sp>
          <p:nvSpPr>
            <p:cNvPr id="25" name="Oval 24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hevron 25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8" y="1905000"/>
            <a:ext cx="34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355679"/>
            <a:ext cx="2619375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355679"/>
            <a:ext cx="6076950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3605718"/>
            <a:ext cx="2619375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3562350" y="3605718"/>
            <a:ext cx="6076950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" y="4853007"/>
            <a:ext cx="2619375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3562350" y="4853007"/>
            <a:ext cx="6076950" cy="10156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6825013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96333" y="2400633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9" y="1905000"/>
            <a:ext cx="337679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355679"/>
            <a:ext cx="2619375" cy="14543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355679"/>
            <a:ext cx="6076950" cy="14543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D664AF9E-3B6F-4190-84A3-B9B56E5AD6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4031142"/>
            <a:ext cx="2619375" cy="14543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7AFDD4C-F9C1-4747-A952-F8D1EE2D8B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62350" y="4031142"/>
            <a:ext cx="6076950" cy="14543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56171260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96333" y="2400633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9" y="1905000"/>
            <a:ext cx="337679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355679"/>
            <a:ext cx="2619375" cy="14543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355679"/>
            <a:ext cx="6076950" cy="14543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41" name="Group 17">
            <a:extLst>
              <a:ext uri="{FF2B5EF4-FFF2-40B4-BE49-F238E27FC236}">
                <a16:creationId xmlns:a16="http://schemas.microsoft.com/office/drawing/2014/main" id="{5A4A4AAC-07FA-4C48-A4F2-A291D7BECD5B}"/>
              </a:ext>
            </a:extLst>
          </p:cNvPr>
          <p:cNvGrpSpPr/>
          <p:nvPr userDrawn="1"/>
        </p:nvGrpSpPr>
        <p:grpSpPr>
          <a:xfrm>
            <a:off x="269663" y="4063904"/>
            <a:ext cx="237067" cy="237067"/>
            <a:chOff x="304376" y="2796645"/>
            <a:chExt cx="237067" cy="237067"/>
          </a:xfrm>
        </p:grpSpPr>
        <p:sp>
          <p:nvSpPr>
            <p:cNvPr id="42" name="Oval 18">
              <a:extLst>
                <a:ext uri="{FF2B5EF4-FFF2-40B4-BE49-F238E27FC236}">
                  <a16:creationId xmlns:a16="http://schemas.microsoft.com/office/drawing/2014/main" id="{7FD677F8-05F6-4669-8BC9-8FC8D8FEC50C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hevron 19">
              <a:extLst>
                <a:ext uri="{FF2B5EF4-FFF2-40B4-BE49-F238E27FC236}">
                  <a16:creationId xmlns:a16="http://schemas.microsoft.com/office/drawing/2014/main" id="{309AC5CA-DE96-4160-85AB-89C77B693497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D664AF9E-3B6F-4190-84A3-B9B56E5AD6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4031142"/>
            <a:ext cx="2619375" cy="14543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7AFDD4C-F9C1-4747-A952-F8D1EE2D8B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62350" y="4031142"/>
            <a:ext cx="6076950" cy="14543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081065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>
          <a:xfrm>
            <a:off x="277586" y="2950591"/>
            <a:ext cx="9350828" cy="2151293"/>
          </a:xfrm>
          <a:custGeom>
            <a:avLst/>
            <a:gdLst>
              <a:gd name="connsiteX0" fmla="*/ 0 w 9350828"/>
              <a:gd name="connsiteY0" fmla="*/ 0 h 2151293"/>
              <a:gd name="connsiteX1" fmla="*/ 9350828 w 9350828"/>
              <a:gd name="connsiteY1" fmla="*/ 0 h 2151293"/>
              <a:gd name="connsiteX2" fmla="*/ 9350828 w 9350828"/>
              <a:gd name="connsiteY2" fmla="*/ 2151293 h 2151293"/>
              <a:gd name="connsiteX3" fmla="*/ 4675414 w 9350828"/>
              <a:gd name="connsiteY3" fmla="*/ 2151293 h 2151293"/>
              <a:gd name="connsiteX4" fmla="*/ 4675414 w 9350828"/>
              <a:gd name="connsiteY4" fmla="*/ 478409 h 2151293"/>
              <a:gd name="connsiteX5" fmla="*/ 674522 w 9350828"/>
              <a:gd name="connsiteY5" fmla="*/ 478409 h 2151293"/>
              <a:gd name="connsiteX6" fmla="*/ 674522 w 9350828"/>
              <a:gd name="connsiteY6" fmla="*/ 2151293 h 2151293"/>
              <a:gd name="connsiteX7" fmla="*/ 0 w 9350828"/>
              <a:gd name="connsiteY7" fmla="*/ 2151293 h 215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0828" h="2151293">
                <a:moveTo>
                  <a:pt x="0" y="0"/>
                </a:moveTo>
                <a:lnTo>
                  <a:pt x="9350828" y="0"/>
                </a:lnTo>
                <a:lnTo>
                  <a:pt x="9350828" y="2151293"/>
                </a:lnTo>
                <a:lnTo>
                  <a:pt x="4675414" y="2151293"/>
                </a:lnTo>
                <a:lnTo>
                  <a:pt x="4675414" y="478409"/>
                </a:lnTo>
                <a:lnTo>
                  <a:pt x="674522" y="478409"/>
                </a:lnTo>
                <a:lnTo>
                  <a:pt x="674522" y="2151293"/>
                </a:lnTo>
                <a:lnTo>
                  <a:pt x="0" y="21512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77813" y="1176985"/>
            <a:ext cx="9350375" cy="3859212"/>
          </a:xfrm>
          <a:custGeom>
            <a:avLst/>
            <a:gdLst>
              <a:gd name="connsiteX0" fmla="*/ 0 w 9350375"/>
              <a:gd name="connsiteY0" fmla="*/ 0 h 3859212"/>
              <a:gd name="connsiteX1" fmla="*/ 9350375 w 9350375"/>
              <a:gd name="connsiteY1" fmla="*/ 0 h 3859212"/>
              <a:gd name="connsiteX2" fmla="*/ 9350375 w 9350375"/>
              <a:gd name="connsiteY2" fmla="*/ 3859212 h 3859212"/>
              <a:gd name="connsiteX3" fmla="*/ 4674961 w 9350375"/>
              <a:gd name="connsiteY3" fmla="*/ 3859212 h 3859212"/>
              <a:gd name="connsiteX4" fmla="*/ 4674961 w 9350375"/>
              <a:gd name="connsiteY4" fmla="*/ 2252015 h 3859212"/>
              <a:gd name="connsiteX5" fmla="*/ 674069 w 9350375"/>
              <a:gd name="connsiteY5" fmla="*/ 2252015 h 3859212"/>
              <a:gd name="connsiteX6" fmla="*/ 674069 w 9350375"/>
              <a:gd name="connsiteY6" fmla="*/ 3859212 h 3859212"/>
              <a:gd name="connsiteX7" fmla="*/ 0 w 9350375"/>
              <a:gd name="connsiteY7" fmla="*/ 3859212 h 385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0375" h="3859212">
                <a:moveTo>
                  <a:pt x="0" y="0"/>
                </a:moveTo>
                <a:lnTo>
                  <a:pt x="9350375" y="0"/>
                </a:lnTo>
                <a:lnTo>
                  <a:pt x="9350375" y="3859212"/>
                </a:lnTo>
                <a:lnTo>
                  <a:pt x="4674961" y="3859212"/>
                </a:lnTo>
                <a:lnTo>
                  <a:pt x="4674961" y="2252015"/>
                </a:lnTo>
                <a:lnTo>
                  <a:pt x="674069" y="2252015"/>
                </a:lnTo>
                <a:lnTo>
                  <a:pt x="674069" y="3859212"/>
                </a:lnTo>
                <a:lnTo>
                  <a:pt x="0" y="38592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32" y="344234"/>
            <a:ext cx="1678336" cy="504178"/>
          </a:xfrm>
          <a:prstGeom prst="rect">
            <a:avLst/>
          </a:prstGeom>
        </p:spPr>
      </p:pic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32" y="344234"/>
            <a:ext cx="1678336" cy="5041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52108" y="3429000"/>
            <a:ext cx="4000892" cy="3162300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3629" y="4167751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531" y="4475487"/>
            <a:ext cx="3568045" cy="165902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200">
                <a:latin typeface="+mj-lt"/>
              </a:defRPr>
            </a:lvl2pPr>
            <a:lvl3pPr marL="914400" indent="0" algn="ctr">
              <a:buNone/>
              <a:defRPr sz="3200">
                <a:latin typeface="+mj-lt"/>
              </a:defRPr>
            </a:lvl3pPr>
            <a:lvl4pPr marL="1371600" indent="0" algn="ctr">
              <a:buNone/>
              <a:defRPr sz="3200">
                <a:latin typeface="+mj-lt"/>
              </a:defRPr>
            </a:lvl4pPr>
            <a:lvl5pPr marL="1828800" indent="0" algn="ctr">
              <a:buNone/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  <a:p>
            <a:pPr lvl="0"/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169423" y="5677315"/>
            <a:ext cx="4219445" cy="3263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64033080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85326" y="2316090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9" y="1905000"/>
            <a:ext cx="337679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272447"/>
            <a:ext cx="2619375" cy="6750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272448"/>
            <a:ext cx="6076950" cy="6750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41" name="Group 17">
            <a:extLst>
              <a:ext uri="{FF2B5EF4-FFF2-40B4-BE49-F238E27FC236}">
                <a16:creationId xmlns:a16="http://schemas.microsoft.com/office/drawing/2014/main" id="{9948D44E-DC9B-4FE4-9284-8A58122FE4AD}"/>
              </a:ext>
            </a:extLst>
          </p:cNvPr>
          <p:cNvGrpSpPr/>
          <p:nvPr userDrawn="1"/>
        </p:nvGrpSpPr>
        <p:grpSpPr>
          <a:xfrm>
            <a:off x="285328" y="3229987"/>
            <a:ext cx="237067" cy="237067"/>
            <a:chOff x="304376" y="2796645"/>
            <a:chExt cx="237067" cy="237067"/>
          </a:xfrm>
        </p:grpSpPr>
        <p:sp>
          <p:nvSpPr>
            <p:cNvPr id="42" name="Oval 18">
              <a:extLst>
                <a:ext uri="{FF2B5EF4-FFF2-40B4-BE49-F238E27FC236}">
                  <a16:creationId xmlns:a16="http://schemas.microsoft.com/office/drawing/2014/main" id="{D810CC25-5D69-4927-AF07-C31ADAAAFD1D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hevron 19">
              <a:extLst>
                <a:ext uri="{FF2B5EF4-FFF2-40B4-BE49-F238E27FC236}">
                  <a16:creationId xmlns:a16="http://schemas.microsoft.com/office/drawing/2014/main" id="{EF6A2D08-8339-41C3-BDFE-2A47C65ED539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304DACDA-F822-4113-B559-5B723D11A8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2" y="3186344"/>
            <a:ext cx="2619375" cy="6750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A684D58-3776-485B-9229-367D85F873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62352" y="3186345"/>
            <a:ext cx="6076950" cy="6750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47" name="Group 17">
            <a:extLst>
              <a:ext uri="{FF2B5EF4-FFF2-40B4-BE49-F238E27FC236}">
                <a16:creationId xmlns:a16="http://schemas.microsoft.com/office/drawing/2014/main" id="{68A1D825-76EF-455D-BDE3-5961BAA26327}"/>
              </a:ext>
            </a:extLst>
          </p:cNvPr>
          <p:cNvGrpSpPr/>
          <p:nvPr userDrawn="1"/>
        </p:nvGrpSpPr>
        <p:grpSpPr>
          <a:xfrm>
            <a:off x="285326" y="4141696"/>
            <a:ext cx="237067" cy="237067"/>
            <a:chOff x="304376" y="2796645"/>
            <a:chExt cx="237067" cy="237067"/>
          </a:xfrm>
        </p:grpSpPr>
        <p:sp>
          <p:nvSpPr>
            <p:cNvPr id="48" name="Oval 18">
              <a:extLst>
                <a:ext uri="{FF2B5EF4-FFF2-40B4-BE49-F238E27FC236}">
                  <a16:creationId xmlns:a16="http://schemas.microsoft.com/office/drawing/2014/main" id="{98B5197A-A406-4C34-9823-3464DB949690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hevron 19">
              <a:extLst>
                <a:ext uri="{FF2B5EF4-FFF2-40B4-BE49-F238E27FC236}">
                  <a16:creationId xmlns:a16="http://schemas.microsoft.com/office/drawing/2014/main" id="{0FFDD937-A50C-4C9D-A55B-4A875B409B99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FCC81F10-75F1-46F1-A991-E0A0E56AF2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4098053"/>
            <a:ext cx="2619375" cy="6750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528B459B-91F8-4CA1-91BB-8E21540FC1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2350" y="4098054"/>
            <a:ext cx="6076950" cy="6750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52" name="Group 17">
            <a:extLst>
              <a:ext uri="{FF2B5EF4-FFF2-40B4-BE49-F238E27FC236}">
                <a16:creationId xmlns:a16="http://schemas.microsoft.com/office/drawing/2014/main" id="{720BE9B2-0CB1-416A-A590-88FC0896FBB3}"/>
              </a:ext>
            </a:extLst>
          </p:cNvPr>
          <p:cNvGrpSpPr/>
          <p:nvPr userDrawn="1"/>
        </p:nvGrpSpPr>
        <p:grpSpPr>
          <a:xfrm>
            <a:off x="294639" y="5053405"/>
            <a:ext cx="237067" cy="237067"/>
            <a:chOff x="304376" y="2796645"/>
            <a:chExt cx="237067" cy="237067"/>
          </a:xfrm>
        </p:grpSpPr>
        <p:sp>
          <p:nvSpPr>
            <p:cNvPr id="53" name="Oval 18">
              <a:extLst>
                <a:ext uri="{FF2B5EF4-FFF2-40B4-BE49-F238E27FC236}">
                  <a16:creationId xmlns:a16="http://schemas.microsoft.com/office/drawing/2014/main" id="{5F732716-2253-4DA0-BCCC-91B79D67F65A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hevron 19">
              <a:extLst>
                <a:ext uri="{FF2B5EF4-FFF2-40B4-BE49-F238E27FC236}">
                  <a16:creationId xmlns:a16="http://schemas.microsoft.com/office/drawing/2014/main" id="{9093B266-D36C-48A7-99C6-23E0EDACE47C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242E39D-9A07-4C61-A27A-5DC68F32E3A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8913" y="5009762"/>
            <a:ext cx="2619375" cy="6750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B5EE640E-E971-4EDD-A49F-6E7E38DB09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71663" y="5009763"/>
            <a:ext cx="6076950" cy="6750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02262181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85326" y="2290700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9" y="1905000"/>
            <a:ext cx="337679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272448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272448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F0FCE693-4098-4C08-B439-7DC298F58831}"/>
              </a:ext>
            </a:extLst>
          </p:cNvPr>
          <p:cNvGrpSpPr/>
          <p:nvPr userDrawn="1"/>
        </p:nvGrpSpPr>
        <p:grpSpPr>
          <a:xfrm>
            <a:off x="285328" y="3067439"/>
            <a:ext cx="237067" cy="237067"/>
            <a:chOff x="304376" y="2796645"/>
            <a:chExt cx="237067" cy="237067"/>
          </a:xfrm>
        </p:grpSpPr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B0CBA277-A5DA-4BC7-A1FC-FFA9702D009C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hevron 19">
              <a:extLst>
                <a:ext uri="{FF2B5EF4-FFF2-40B4-BE49-F238E27FC236}">
                  <a16:creationId xmlns:a16="http://schemas.microsoft.com/office/drawing/2014/main" id="{21FE2607-9C6E-4675-9D8F-0D8C6A03549D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C5D8BD49-0809-4A10-9DE1-2724B61DFC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2" y="3049187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A8BB0F11-C461-4D38-8C19-E500A4954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62352" y="3049187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58" name="Group 17">
            <a:extLst>
              <a:ext uri="{FF2B5EF4-FFF2-40B4-BE49-F238E27FC236}">
                <a16:creationId xmlns:a16="http://schemas.microsoft.com/office/drawing/2014/main" id="{84E58161-4BAF-44C5-8BD5-9943BBAAF40F}"/>
              </a:ext>
            </a:extLst>
          </p:cNvPr>
          <p:cNvGrpSpPr/>
          <p:nvPr userDrawn="1"/>
        </p:nvGrpSpPr>
        <p:grpSpPr>
          <a:xfrm>
            <a:off x="285326" y="3844178"/>
            <a:ext cx="237067" cy="237067"/>
            <a:chOff x="304376" y="2796645"/>
            <a:chExt cx="237067" cy="237067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28EB1682-EA9E-4E41-9E23-8E74FD65766D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hevron 19">
              <a:extLst>
                <a:ext uri="{FF2B5EF4-FFF2-40B4-BE49-F238E27FC236}">
                  <a16:creationId xmlns:a16="http://schemas.microsoft.com/office/drawing/2014/main" id="{5CB75E28-BC91-4B7A-B7FA-03717C4AA0F8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A2E1B8A1-2919-4018-BD01-8D74363EB3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3825926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9A575940-8484-4FCE-BD10-67CD1DFF1B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2350" y="3825926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68" name="Group 17">
            <a:extLst>
              <a:ext uri="{FF2B5EF4-FFF2-40B4-BE49-F238E27FC236}">
                <a16:creationId xmlns:a16="http://schemas.microsoft.com/office/drawing/2014/main" id="{51ADCFDB-705E-4509-B33A-EDC2B7B4A0C0}"/>
              </a:ext>
            </a:extLst>
          </p:cNvPr>
          <p:cNvGrpSpPr/>
          <p:nvPr userDrawn="1"/>
        </p:nvGrpSpPr>
        <p:grpSpPr>
          <a:xfrm>
            <a:off x="285326" y="4620917"/>
            <a:ext cx="237067" cy="237067"/>
            <a:chOff x="304376" y="2796645"/>
            <a:chExt cx="237067" cy="237067"/>
          </a:xfrm>
        </p:grpSpPr>
        <p:sp>
          <p:nvSpPr>
            <p:cNvPr id="69" name="Oval 18">
              <a:extLst>
                <a:ext uri="{FF2B5EF4-FFF2-40B4-BE49-F238E27FC236}">
                  <a16:creationId xmlns:a16="http://schemas.microsoft.com/office/drawing/2014/main" id="{A1491FEC-A003-4F3E-9705-08A3C5E58941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hevron 19">
              <a:extLst>
                <a:ext uri="{FF2B5EF4-FFF2-40B4-BE49-F238E27FC236}">
                  <a16:creationId xmlns:a16="http://schemas.microsoft.com/office/drawing/2014/main" id="{51FD34FE-E3EF-4ABD-B5C1-8CF5B497EEEB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692BC1CE-F2CC-4EA3-9F00-B1B4C9E22D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600" y="4602665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6946F186-6ED9-4737-8ADE-727D7EE557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62350" y="4602665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73" name="Group 17">
            <a:extLst>
              <a:ext uri="{FF2B5EF4-FFF2-40B4-BE49-F238E27FC236}">
                <a16:creationId xmlns:a16="http://schemas.microsoft.com/office/drawing/2014/main" id="{897E81A2-295F-4E0D-9174-90A451745899}"/>
              </a:ext>
            </a:extLst>
          </p:cNvPr>
          <p:cNvGrpSpPr/>
          <p:nvPr userDrawn="1"/>
        </p:nvGrpSpPr>
        <p:grpSpPr>
          <a:xfrm>
            <a:off x="285324" y="5397656"/>
            <a:ext cx="237067" cy="237067"/>
            <a:chOff x="304376" y="2796645"/>
            <a:chExt cx="237067" cy="237067"/>
          </a:xfrm>
        </p:grpSpPr>
        <p:sp>
          <p:nvSpPr>
            <p:cNvPr id="74" name="Oval 18">
              <a:extLst>
                <a:ext uri="{FF2B5EF4-FFF2-40B4-BE49-F238E27FC236}">
                  <a16:creationId xmlns:a16="http://schemas.microsoft.com/office/drawing/2014/main" id="{E936C8A0-2BAE-44D7-8300-6F312B4C2115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hevron 19">
              <a:extLst>
                <a:ext uri="{FF2B5EF4-FFF2-40B4-BE49-F238E27FC236}">
                  <a16:creationId xmlns:a16="http://schemas.microsoft.com/office/drawing/2014/main" id="{28114DD2-259B-4AB1-9D85-8284953B9EE6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EE233838-5A9B-491C-82B0-53E7BE910E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598" y="5379404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D5EAD592-102A-4699-81E5-EF3DC26BEE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62348" y="5379404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97651498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rvic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05175" cy="6067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3860" y="0"/>
            <a:ext cx="0" cy="60674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285326" y="2303226"/>
            <a:ext cx="237067" cy="237067"/>
            <a:chOff x="304376" y="2796645"/>
            <a:chExt cx="237067" cy="237067"/>
          </a:xfrm>
        </p:grpSpPr>
        <p:sp>
          <p:nvSpPr>
            <p:cNvPr id="19" name="Oval 18"/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718959" y="1905000"/>
            <a:ext cx="337679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62350" y="280291"/>
            <a:ext cx="609389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562350" y="923925"/>
            <a:ext cx="6076950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2272448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562350" y="2272448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3596" y="654765"/>
            <a:ext cx="1252844" cy="488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F0FCE693-4098-4C08-B439-7DC298F58831}"/>
              </a:ext>
            </a:extLst>
          </p:cNvPr>
          <p:cNvGrpSpPr/>
          <p:nvPr userDrawn="1"/>
        </p:nvGrpSpPr>
        <p:grpSpPr>
          <a:xfrm>
            <a:off x="285328" y="2912091"/>
            <a:ext cx="237067" cy="237067"/>
            <a:chOff x="304376" y="2796645"/>
            <a:chExt cx="237067" cy="237067"/>
          </a:xfrm>
        </p:grpSpPr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B0CBA277-A5DA-4BC7-A1FC-FFA9702D009C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hevron 19">
              <a:extLst>
                <a:ext uri="{FF2B5EF4-FFF2-40B4-BE49-F238E27FC236}">
                  <a16:creationId xmlns:a16="http://schemas.microsoft.com/office/drawing/2014/main" id="{21FE2607-9C6E-4675-9D8F-0D8C6A03549D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C5D8BD49-0809-4A10-9DE1-2724B61DFC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2" y="2893839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A8BB0F11-C461-4D38-8C19-E500A4954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62352" y="2893839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58" name="Group 17">
            <a:extLst>
              <a:ext uri="{FF2B5EF4-FFF2-40B4-BE49-F238E27FC236}">
                <a16:creationId xmlns:a16="http://schemas.microsoft.com/office/drawing/2014/main" id="{84E58161-4BAF-44C5-8BD5-9943BBAAF40F}"/>
              </a:ext>
            </a:extLst>
          </p:cNvPr>
          <p:cNvGrpSpPr/>
          <p:nvPr userDrawn="1"/>
        </p:nvGrpSpPr>
        <p:grpSpPr>
          <a:xfrm>
            <a:off x="285326" y="3546008"/>
            <a:ext cx="237067" cy="237067"/>
            <a:chOff x="304376" y="2796645"/>
            <a:chExt cx="237067" cy="237067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28EB1682-EA9E-4E41-9E23-8E74FD65766D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hevron 19">
              <a:extLst>
                <a:ext uri="{FF2B5EF4-FFF2-40B4-BE49-F238E27FC236}">
                  <a16:creationId xmlns:a16="http://schemas.microsoft.com/office/drawing/2014/main" id="{5CB75E28-BC91-4B7A-B7FA-03717C4AA0F8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A2E1B8A1-2919-4018-BD01-8D74363EB3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3515230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9A575940-8484-4FCE-BD10-67CD1DFF1B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2350" y="3515230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63" name="Group 17">
            <a:extLst>
              <a:ext uri="{FF2B5EF4-FFF2-40B4-BE49-F238E27FC236}">
                <a16:creationId xmlns:a16="http://schemas.microsoft.com/office/drawing/2014/main" id="{1ACCC094-1C1A-46E7-B699-26786B8C651D}"/>
              </a:ext>
            </a:extLst>
          </p:cNvPr>
          <p:cNvGrpSpPr/>
          <p:nvPr userDrawn="1"/>
        </p:nvGrpSpPr>
        <p:grpSpPr>
          <a:xfrm>
            <a:off x="285324" y="4167399"/>
            <a:ext cx="237067" cy="237067"/>
            <a:chOff x="304376" y="2796645"/>
            <a:chExt cx="237067" cy="237067"/>
          </a:xfrm>
        </p:grpSpPr>
        <p:sp>
          <p:nvSpPr>
            <p:cNvPr id="64" name="Oval 18">
              <a:extLst>
                <a:ext uri="{FF2B5EF4-FFF2-40B4-BE49-F238E27FC236}">
                  <a16:creationId xmlns:a16="http://schemas.microsoft.com/office/drawing/2014/main" id="{61784C35-608B-49A6-AB7B-481B5029A56C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hevron 19">
              <a:extLst>
                <a:ext uri="{FF2B5EF4-FFF2-40B4-BE49-F238E27FC236}">
                  <a16:creationId xmlns:a16="http://schemas.microsoft.com/office/drawing/2014/main" id="{A21C6852-2CDC-4CAE-A976-BF2FBD8AB22C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25148417-CFB5-4662-8769-8334F94532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598" y="4136621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D6478F91-6EDF-47ED-BEB9-8247394D8D6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62348" y="4136621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68" name="Group 17">
            <a:extLst>
              <a:ext uri="{FF2B5EF4-FFF2-40B4-BE49-F238E27FC236}">
                <a16:creationId xmlns:a16="http://schemas.microsoft.com/office/drawing/2014/main" id="{51ADCFDB-705E-4509-B33A-EDC2B7B4A0C0}"/>
              </a:ext>
            </a:extLst>
          </p:cNvPr>
          <p:cNvGrpSpPr/>
          <p:nvPr userDrawn="1"/>
        </p:nvGrpSpPr>
        <p:grpSpPr>
          <a:xfrm>
            <a:off x="285326" y="4776264"/>
            <a:ext cx="237067" cy="237067"/>
            <a:chOff x="304376" y="2796645"/>
            <a:chExt cx="237067" cy="237067"/>
          </a:xfrm>
        </p:grpSpPr>
        <p:sp>
          <p:nvSpPr>
            <p:cNvPr id="69" name="Oval 18">
              <a:extLst>
                <a:ext uri="{FF2B5EF4-FFF2-40B4-BE49-F238E27FC236}">
                  <a16:creationId xmlns:a16="http://schemas.microsoft.com/office/drawing/2014/main" id="{A1491FEC-A003-4F3E-9705-08A3C5E58941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hevron 19">
              <a:extLst>
                <a:ext uri="{FF2B5EF4-FFF2-40B4-BE49-F238E27FC236}">
                  <a16:creationId xmlns:a16="http://schemas.microsoft.com/office/drawing/2014/main" id="{51FD34FE-E3EF-4ABD-B5C1-8CF5B497EEEB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692BC1CE-F2CC-4EA3-9F00-B1B4C9E22D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600" y="4758012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6946F186-6ED9-4737-8ADE-727D7EE557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62350" y="4758012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73" name="Group 17">
            <a:extLst>
              <a:ext uri="{FF2B5EF4-FFF2-40B4-BE49-F238E27FC236}">
                <a16:creationId xmlns:a16="http://schemas.microsoft.com/office/drawing/2014/main" id="{897E81A2-295F-4E0D-9174-90A451745899}"/>
              </a:ext>
            </a:extLst>
          </p:cNvPr>
          <p:cNvGrpSpPr/>
          <p:nvPr userDrawn="1"/>
        </p:nvGrpSpPr>
        <p:grpSpPr>
          <a:xfrm>
            <a:off x="285324" y="5385130"/>
            <a:ext cx="237067" cy="237067"/>
            <a:chOff x="304376" y="2796645"/>
            <a:chExt cx="237067" cy="237067"/>
          </a:xfrm>
        </p:grpSpPr>
        <p:sp>
          <p:nvSpPr>
            <p:cNvPr id="74" name="Oval 18">
              <a:extLst>
                <a:ext uri="{FF2B5EF4-FFF2-40B4-BE49-F238E27FC236}">
                  <a16:creationId xmlns:a16="http://schemas.microsoft.com/office/drawing/2014/main" id="{E936C8A0-2BAE-44D7-8300-6F312B4C2115}"/>
                </a:ext>
              </a:extLst>
            </p:cNvPr>
            <p:cNvSpPr/>
            <p:nvPr/>
          </p:nvSpPr>
          <p:spPr>
            <a:xfrm>
              <a:off x="304376" y="2796645"/>
              <a:ext cx="237067" cy="237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hevron 19">
              <a:extLst>
                <a:ext uri="{FF2B5EF4-FFF2-40B4-BE49-F238E27FC236}">
                  <a16:creationId xmlns:a16="http://schemas.microsoft.com/office/drawing/2014/main" id="{28114DD2-259B-4AB1-9D85-8284953B9EE6}"/>
                </a:ext>
              </a:extLst>
            </p:cNvPr>
            <p:cNvSpPr/>
            <p:nvPr/>
          </p:nvSpPr>
          <p:spPr>
            <a:xfrm>
              <a:off x="361616" y="2853885"/>
              <a:ext cx="122586" cy="1225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EE233838-5A9B-491C-82B0-53E7BE910E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598" y="5379404"/>
            <a:ext cx="2619375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D5EAD592-102A-4699-81E5-EF3DC26BEE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62348" y="5379404"/>
            <a:ext cx="6076950" cy="398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42872850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66699" y="4864624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4996547" y="373409"/>
            <a:ext cx="751106" cy="751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996547" y="1878243"/>
            <a:ext cx="751106" cy="751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4996547" y="3383077"/>
            <a:ext cx="751106" cy="751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996547" y="4887911"/>
            <a:ext cx="751106" cy="751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4"/>
          <p:cNvGrpSpPr>
            <a:grpSpLocks noChangeAspect="1"/>
          </p:cNvGrpSpPr>
          <p:nvPr userDrawn="1"/>
        </p:nvGrpSpPr>
        <p:grpSpPr bwMode="auto">
          <a:xfrm>
            <a:off x="5110895" y="516835"/>
            <a:ext cx="522410" cy="464254"/>
            <a:chOff x="-1515" y="638"/>
            <a:chExt cx="1599" cy="1421"/>
          </a:xfrm>
          <a:solidFill>
            <a:schemeClr val="bg1"/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-635" y="1198"/>
              <a:ext cx="538" cy="841"/>
            </a:xfrm>
            <a:custGeom>
              <a:avLst/>
              <a:gdLst>
                <a:gd name="T0" fmla="*/ 446 w 663"/>
                <a:gd name="T1" fmla="*/ 267 h 1035"/>
                <a:gd name="T2" fmla="*/ 370 w 663"/>
                <a:gd name="T3" fmla="*/ 320 h 1035"/>
                <a:gd name="T4" fmla="*/ 284 w 663"/>
                <a:gd name="T5" fmla="*/ 350 h 1035"/>
                <a:gd name="T6" fmla="*/ 117 w 663"/>
                <a:gd name="T7" fmla="*/ 345 h 1035"/>
                <a:gd name="T8" fmla="*/ 91 w 663"/>
                <a:gd name="T9" fmla="*/ 343 h 1035"/>
                <a:gd name="T10" fmla="*/ 23 w 663"/>
                <a:gd name="T11" fmla="*/ 268 h 1035"/>
                <a:gd name="T12" fmla="*/ 101 w 663"/>
                <a:gd name="T13" fmla="*/ 206 h 1035"/>
                <a:gd name="T14" fmla="*/ 219 w 663"/>
                <a:gd name="T15" fmla="*/ 213 h 1035"/>
                <a:gd name="T16" fmla="*/ 341 w 663"/>
                <a:gd name="T17" fmla="*/ 165 h 1035"/>
                <a:gd name="T18" fmla="*/ 459 w 663"/>
                <a:gd name="T19" fmla="*/ 51 h 1035"/>
                <a:gd name="T20" fmla="*/ 539 w 663"/>
                <a:gd name="T21" fmla="*/ 10 h 1035"/>
                <a:gd name="T22" fmla="*/ 660 w 663"/>
                <a:gd name="T23" fmla="*/ 119 h 1035"/>
                <a:gd name="T24" fmla="*/ 660 w 663"/>
                <a:gd name="T25" fmla="*/ 421 h 1035"/>
                <a:gd name="T26" fmla="*/ 661 w 663"/>
                <a:gd name="T27" fmla="*/ 669 h 1035"/>
                <a:gd name="T28" fmla="*/ 570 w 663"/>
                <a:gd name="T29" fmla="*/ 761 h 1035"/>
                <a:gd name="T30" fmla="*/ 392 w 663"/>
                <a:gd name="T31" fmla="*/ 760 h 1035"/>
                <a:gd name="T32" fmla="*/ 231 w 663"/>
                <a:gd name="T33" fmla="*/ 852 h 1035"/>
                <a:gd name="T34" fmla="*/ 150 w 663"/>
                <a:gd name="T35" fmla="*/ 990 h 1035"/>
                <a:gd name="T36" fmla="*/ 58 w 663"/>
                <a:gd name="T37" fmla="*/ 1024 h 1035"/>
                <a:gd name="T38" fmla="*/ 3 w 663"/>
                <a:gd name="T39" fmla="*/ 943 h 1035"/>
                <a:gd name="T40" fmla="*/ 13 w 663"/>
                <a:gd name="T41" fmla="*/ 909 h 1035"/>
                <a:gd name="T42" fmla="*/ 137 w 663"/>
                <a:gd name="T43" fmla="*/ 656 h 1035"/>
                <a:gd name="T44" fmla="*/ 277 w 663"/>
                <a:gd name="T45" fmla="*/ 569 h 1035"/>
                <a:gd name="T46" fmla="*/ 367 w 663"/>
                <a:gd name="T47" fmla="*/ 569 h 1035"/>
                <a:gd name="T48" fmla="*/ 449 w 663"/>
                <a:gd name="T49" fmla="*/ 492 h 1035"/>
                <a:gd name="T50" fmla="*/ 449 w 663"/>
                <a:gd name="T51" fmla="*/ 273 h 1035"/>
                <a:gd name="T52" fmla="*/ 446 w 663"/>
                <a:gd name="T53" fmla="*/ 267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3" h="1035">
                  <a:moveTo>
                    <a:pt x="446" y="267"/>
                  </a:moveTo>
                  <a:cubicBezTo>
                    <a:pt x="420" y="285"/>
                    <a:pt x="394" y="302"/>
                    <a:pt x="370" y="320"/>
                  </a:cubicBezTo>
                  <a:cubicBezTo>
                    <a:pt x="344" y="339"/>
                    <a:pt x="315" y="350"/>
                    <a:pt x="284" y="350"/>
                  </a:cubicBezTo>
                  <a:cubicBezTo>
                    <a:pt x="229" y="350"/>
                    <a:pt x="173" y="347"/>
                    <a:pt x="117" y="345"/>
                  </a:cubicBezTo>
                  <a:cubicBezTo>
                    <a:pt x="108" y="344"/>
                    <a:pt x="100" y="343"/>
                    <a:pt x="91" y="343"/>
                  </a:cubicBezTo>
                  <a:cubicBezTo>
                    <a:pt x="49" y="341"/>
                    <a:pt x="19" y="308"/>
                    <a:pt x="23" y="268"/>
                  </a:cubicBezTo>
                  <a:cubicBezTo>
                    <a:pt x="26" y="229"/>
                    <a:pt x="60" y="203"/>
                    <a:pt x="101" y="206"/>
                  </a:cubicBezTo>
                  <a:cubicBezTo>
                    <a:pt x="140" y="209"/>
                    <a:pt x="180" y="211"/>
                    <a:pt x="219" y="213"/>
                  </a:cubicBezTo>
                  <a:cubicBezTo>
                    <a:pt x="267" y="217"/>
                    <a:pt x="307" y="199"/>
                    <a:pt x="341" y="165"/>
                  </a:cubicBezTo>
                  <a:cubicBezTo>
                    <a:pt x="380" y="127"/>
                    <a:pt x="419" y="89"/>
                    <a:pt x="459" y="51"/>
                  </a:cubicBezTo>
                  <a:cubicBezTo>
                    <a:pt x="482" y="30"/>
                    <a:pt x="508" y="14"/>
                    <a:pt x="539" y="10"/>
                  </a:cubicBezTo>
                  <a:cubicBezTo>
                    <a:pt x="605" y="0"/>
                    <a:pt x="660" y="50"/>
                    <a:pt x="660" y="119"/>
                  </a:cubicBezTo>
                  <a:cubicBezTo>
                    <a:pt x="661" y="219"/>
                    <a:pt x="660" y="320"/>
                    <a:pt x="660" y="421"/>
                  </a:cubicBezTo>
                  <a:cubicBezTo>
                    <a:pt x="660" y="503"/>
                    <a:pt x="659" y="586"/>
                    <a:pt x="661" y="669"/>
                  </a:cubicBezTo>
                  <a:cubicBezTo>
                    <a:pt x="663" y="722"/>
                    <a:pt x="627" y="762"/>
                    <a:pt x="570" y="761"/>
                  </a:cubicBezTo>
                  <a:cubicBezTo>
                    <a:pt x="511" y="759"/>
                    <a:pt x="451" y="761"/>
                    <a:pt x="392" y="760"/>
                  </a:cubicBezTo>
                  <a:cubicBezTo>
                    <a:pt x="320" y="759"/>
                    <a:pt x="267" y="790"/>
                    <a:pt x="231" y="852"/>
                  </a:cubicBezTo>
                  <a:cubicBezTo>
                    <a:pt x="205" y="898"/>
                    <a:pt x="178" y="944"/>
                    <a:pt x="150" y="990"/>
                  </a:cubicBezTo>
                  <a:cubicBezTo>
                    <a:pt x="131" y="1022"/>
                    <a:pt x="93" y="1035"/>
                    <a:pt x="58" y="1024"/>
                  </a:cubicBezTo>
                  <a:cubicBezTo>
                    <a:pt x="24" y="1012"/>
                    <a:pt x="0" y="979"/>
                    <a:pt x="3" y="943"/>
                  </a:cubicBezTo>
                  <a:cubicBezTo>
                    <a:pt x="4" y="931"/>
                    <a:pt x="8" y="919"/>
                    <a:pt x="13" y="909"/>
                  </a:cubicBezTo>
                  <a:cubicBezTo>
                    <a:pt x="54" y="824"/>
                    <a:pt x="95" y="740"/>
                    <a:pt x="137" y="656"/>
                  </a:cubicBezTo>
                  <a:cubicBezTo>
                    <a:pt x="165" y="599"/>
                    <a:pt x="214" y="571"/>
                    <a:pt x="277" y="569"/>
                  </a:cubicBezTo>
                  <a:cubicBezTo>
                    <a:pt x="307" y="569"/>
                    <a:pt x="337" y="569"/>
                    <a:pt x="367" y="569"/>
                  </a:cubicBezTo>
                  <a:cubicBezTo>
                    <a:pt x="414" y="569"/>
                    <a:pt x="448" y="540"/>
                    <a:pt x="449" y="492"/>
                  </a:cubicBezTo>
                  <a:cubicBezTo>
                    <a:pt x="451" y="419"/>
                    <a:pt x="449" y="346"/>
                    <a:pt x="449" y="273"/>
                  </a:cubicBezTo>
                  <a:cubicBezTo>
                    <a:pt x="449" y="271"/>
                    <a:pt x="448" y="270"/>
                    <a:pt x="446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-1330" y="1197"/>
              <a:ext cx="541" cy="845"/>
            </a:xfrm>
            <a:custGeom>
              <a:avLst/>
              <a:gdLst>
                <a:gd name="T0" fmla="*/ 208 w 666"/>
                <a:gd name="T1" fmla="*/ 271 h 1041"/>
                <a:gd name="T2" fmla="*/ 208 w 666"/>
                <a:gd name="T3" fmla="*/ 477 h 1041"/>
                <a:gd name="T4" fmla="*/ 211 w 666"/>
                <a:gd name="T5" fmla="*/ 511 h 1041"/>
                <a:gd name="T6" fmla="*/ 288 w 666"/>
                <a:gd name="T7" fmla="*/ 575 h 1041"/>
                <a:gd name="T8" fmla="*/ 413 w 666"/>
                <a:gd name="T9" fmla="*/ 580 h 1041"/>
                <a:gd name="T10" fmla="*/ 517 w 666"/>
                <a:gd name="T11" fmla="*/ 655 h 1041"/>
                <a:gd name="T12" fmla="*/ 647 w 666"/>
                <a:gd name="T13" fmla="*/ 915 h 1041"/>
                <a:gd name="T14" fmla="*/ 616 w 666"/>
                <a:gd name="T15" fmla="*/ 1019 h 1041"/>
                <a:gd name="T16" fmla="*/ 506 w 666"/>
                <a:gd name="T17" fmla="*/ 990 h 1041"/>
                <a:gd name="T18" fmla="*/ 425 w 666"/>
                <a:gd name="T19" fmla="*/ 850 h 1041"/>
                <a:gd name="T20" fmla="*/ 273 w 666"/>
                <a:gd name="T21" fmla="*/ 762 h 1041"/>
                <a:gd name="T22" fmla="*/ 93 w 666"/>
                <a:gd name="T23" fmla="*/ 763 h 1041"/>
                <a:gd name="T24" fmla="*/ 1 w 666"/>
                <a:gd name="T25" fmla="*/ 670 h 1041"/>
                <a:gd name="T26" fmla="*/ 2 w 666"/>
                <a:gd name="T27" fmla="*/ 126 h 1041"/>
                <a:gd name="T28" fmla="*/ 58 w 666"/>
                <a:gd name="T29" fmla="*/ 22 h 1041"/>
                <a:gd name="T30" fmla="*/ 171 w 666"/>
                <a:gd name="T31" fmla="*/ 31 h 1041"/>
                <a:gd name="T32" fmla="*/ 252 w 666"/>
                <a:gd name="T33" fmla="*/ 102 h 1041"/>
                <a:gd name="T34" fmla="*/ 358 w 666"/>
                <a:gd name="T35" fmla="*/ 196 h 1041"/>
                <a:gd name="T36" fmla="*/ 420 w 666"/>
                <a:gd name="T37" fmla="*/ 219 h 1041"/>
                <a:gd name="T38" fmla="*/ 553 w 666"/>
                <a:gd name="T39" fmla="*/ 213 h 1041"/>
                <a:gd name="T40" fmla="*/ 639 w 666"/>
                <a:gd name="T41" fmla="*/ 275 h 1041"/>
                <a:gd name="T42" fmla="*/ 566 w 666"/>
                <a:gd name="T43" fmla="*/ 349 h 1041"/>
                <a:gd name="T44" fmla="*/ 419 w 666"/>
                <a:gd name="T45" fmla="*/ 357 h 1041"/>
                <a:gd name="T46" fmla="*/ 246 w 666"/>
                <a:gd name="T47" fmla="*/ 299 h 1041"/>
                <a:gd name="T48" fmla="*/ 208 w 666"/>
                <a:gd name="T49" fmla="*/ 27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6" h="1041">
                  <a:moveTo>
                    <a:pt x="208" y="271"/>
                  </a:moveTo>
                  <a:cubicBezTo>
                    <a:pt x="208" y="343"/>
                    <a:pt x="208" y="410"/>
                    <a:pt x="208" y="477"/>
                  </a:cubicBezTo>
                  <a:cubicBezTo>
                    <a:pt x="208" y="489"/>
                    <a:pt x="209" y="500"/>
                    <a:pt x="211" y="511"/>
                  </a:cubicBezTo>
                  <a:cubicBezTo>
                    <a:pt x="218" y="550"/>
                    <a:pt x="248" y="574"/>
                    <a:pt x="288" y="575"/>
                  </a:cubicBezTo>
                  <a:cubicBezTo>
                    <a:pt x="330" y="576"/>
                    <a:pt x="372" y="574"/>
                    <a:pt x="413" y="580"/>
                  </a:cubicBezTo>
                  <a:cubicBezTo>
                    <a:pt x="459" y="587"/>
                    <a:pt x="495" y="613"/>
                    <a:pt x="517" y="655"/>
                  </a:cubicBezTo>
                  <a:cubicBezTo>
                    <a:pt x="561" y="741"/>
                    <a:pt x="605" y="828"/>
                    <a:pt x="647" y="915"/>
                  </a:cubicBezTo>
                  <a:cubicBezTo>
                    <a:pt x="666" y="954"/>
                    <a:pt x="652" y="998"/>
                    <a:pt x="616" y="1019"/>
                  </a:cubicBezTo>
                  <a:cubicBezTo>
                    <a:pt x="577" y="1041"/>
                    <a:pt x="529" y="1029"/>
                    <a:pt x="506" y="990"/>
                  </a:cubicBezTo>
                  <a:cubicBezTo>
                    <a:pt x="479" y="944"/>
                    <a:pt x="451" y="897"/>
                    <a:pt x="425" y="850"/>
                  </a:cubicBezTo>
                  <a:cubicBezTo>
                    <a:pt x="392" y="791"/>
                    <a:pt x="342" y="761"/>
                    <a:pt x="273" y="762"/>
                  </a:cubicBezTo>
                  <a:cubicBezTo>
                    <a:pt x="213" y="763"/>
                    <a:pt x="153" y="761"/>
                    <a:pt x="93" y="763"/>
                  </a:cubicBezTo>
                  <a:cubicBezTo>
                    <a:pt x="32" y="764"/>
                    <a:pt x="0" y="721"/>
                    <a:pt x="1" y="670"/>
                  </a:cubicBezTo>
                  <a:cubicBezTo>
                    <a:pt x="3" y="489"/>
                    <a:pt x="1" y="307"/>
                    <a:pt x="2" y="126"/>
                  </a:cubicBezTo>
                  <a:cubicBezTo>
                    <a:pt x="2" y="82"/>
                    <a:pt x="19" y="45"/>
                    <a:pt x="58" y="22"/>
                  </a:cubicBezTo>
                  <a:cubicBezTo>
                    <a:pt x="97" y="0"/>
                    <a:pt x="137" y="7"/>
                    <a:pt x="171" y="31"/>
                  </a:cubicBezTo>
                  <a:cubicBezTo>
                    <a:pt x="200" y="52"/>
                    <a:pt x="226" y="78"/>
                    <a:pt x="252" y="102"/>
                  </a:cubicBezTo>
                  <a:cubicBezTo>
                    <a:pt x="288" y="133"/>
                    <a:pt x="323" y="165"/>
                    <a:pt x="358" y="196"/>
                  </a:cubicBezTo>
                  <a:cubicBezTo>
                    <a:pt x="375" y="213"/>
                    <a:pt x="397" y="219"/>
                    <a:pt x="420" y="219"/>
                  </a:cubicBezTo>
                  <a:cubicBezTo>
                    <a:pt x="464" y="218"/>
                    <a:pt x="509" y="217"/>
                    <a:pt x="553" y="213"/>
                  </a:cubicBezTo>
                  <a:cubicBezTo>
                    <a:pt x="599" y="208"/>
                    <a:pt x="636" y="233"/>
                    <a:pt x="639" y="275"/>
                  </a:cubicBezTo>
                  <a:cubicBezTo>
                    <a:pt x="643" y="316"/>
                    <a:pt x="612" y="347"/>
                    <a:pt x="566" y="349"/>
                  </a:cubicBezTo>
                  <a:cubicBezTo>
                    <a:pt x="517" y="351"/>
                    <a:pt x="468" y="353"/>
                    <a:pt x="419" y="357"/>
                  </a:cubicBezTo>
                  <a:cubicBezTo>
                    <a:pt x="353" y="361"/>
                    <a:pt x="295" y="342"/>
                    <a:pt x="246" y="299"/>
                  </a:cubicBezTo>
                  <a:cubicBezTo>
                    <a:pt x="235" y="290"/>
                    <a:pt x="223" y="282"/>
                    <a:pt x="208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-1143" y="638"/>
              <a:ext cx="384" cy="391"/>
            </a:xfrm>
            <a:custGeom>
              <a:avLst/>
              <a:gdLst>
                <a:gd name="T0" fmla="*/ 97 w 473"/>
                <a:gd name="T1" fmla="*/ 310 h 481"/>
                <a:gd name="T2" fmla="*/ 4 w 473"/>
                <a:gd name="T3" fmla="*/ 214 h 481"/>
                <a:gd name="T4" fmla="*/ 5 w 473"/>
                <a:gd name="T5" fmla="*/ 76 h 481"/>
                <a:gd name="T6" fmla="*/ 79 w 473"/>
                <a:gd name="T7" fmla="*/ 1 h 481"/>
                <a:gd name="T8" fmla="*/ 397 w 473"/>
                <a:gd name="T9" fmla="*/ 1 h 481"/>
                <a:gd name="T10" fmla="*/ 473 w 473"/>
                <a:gd name="T11" fmla="*/ 77 h 481"/>
                <a:gd name="T12" fmla="*/ 473 w 473"/>
                <a:gd name="T13" fmla="*/ 234 h 481"/>
                <a:gd name="T14" fmla="*/ 398 w 473"/>
                <a:gd name="T15" fmla="*/ 309 h 481"/>
                <a:gd name="T16" fmla="*/ 270 w 473"/>
                <a:gd name="T17" fmla="*/ 308 h 481"/>
                <a:gd name="T18" fmla="*/ 239 w 473"/>
                <a:gd name="T19" fmla="*/ 324 h 481"/>
                <a:gd name="T20" fmla="*/ 149 w 473"/>
                <a:gd name="T21" fmla="*/ 456 h 481"/>
                <a:gd name="T22" fmla="*/ 116 w 473"/>
                <a:gd name="T23" fmla="*/ 476 h 481"/>
                <a:gd name="T24" fmla="*/ 96 w 473"/>
                <a:gd name="T25" fmla="*/ 441 h 481"/>
                <a:gd name="T26" fmla="*/ 97 w 473"/>
                <a:gd name="T27" fmla="*/ 310 h 481"/>
                <a:gd name="T28" fmla="*/ 237 w 473"/>
                <a:gd name="T29" fmla="*/ 92 h 481"/>
                <a:gd name="T30" fmla="*/ 127 w 473"/>
                <a:gd name="T31" fmla="*/ 92 h 481"/>
                <a:gd name="T32" fmla="*/ 105 w 473"/>
                <a:gd name="T33" fmla="*/ 111 h 481"/>
                <a:gd name="T34" fmla="*/ 127 w 473"/>
                <a:gd name="T35" fmla="*/ 131 h 481"/>
                <a:gd name="T36" fmla="*/ 345 w 473"/>
                <a:gd name="T37" fmla="*/ 131 h 481"/>
                <a:gd name="T38" fmla="*/ 368 w 473"/>
                <a:gd name="T39" fmla="*/ 110 h 481"/>
                <a:gd name="T40" fmla="*/ 345 w 473"/>
                <a:gd name="T41" fmla="*/ 92 h 481"/>
                <a:gd name="T42" fmla="*/ 237 w 473"/>
                <a:gd name="T43" fmla="*/ 92 h 481"/>
                <a:gd name="T44" fmla="*/ 239 w 473"/>
                <a:gd name="T45" fmla="*/ 180 h 481"/>
                <a:gd name="T46" fmla="*/ 239 w 473"/>
                <a:gd name="T47" fmla="*/ 180 h 481"/>
                <a:gd name="T48" fmla="*/ 127 w 473"/>
                <a:gd name="T49" fmla="*/ 180 h 481"/>
                <a:gd name="T50" fmla="*/ 105 w 473"/>
                <a:gd name="T51" fmla="*/ 199 h 481"/>
                <a:gd name="T52" fmla="*/ 127 w 473"/>
                <a:gd name="T53" fmla="*/ 219 h 481"/>
                <a:gd name="T54" fmla="*/ 345 w 473"/>
                <a:gd name="T55" fmla="*/ 219 h 481"/>
                <a:gd name="T56" fmla="*/ 368 w 473"/>
                <a:gd name="T57" fmla="*/ 198 h 481"/>
                <a:gd name="T58" fmla="*/ 345 w 473"/>
                <a:gd name="T59" fmla="*/ 180 h 481"/>
                <a:gd name="T60" fmla="*/ 239 w 473"/>
                <a:gd name="T61" fmla="*/ 18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3" h="481">
                  <a:moveTo>
                    <a:pt x="97" y="310"/>
                  </a:moveTo>
                  <a:cubicBezTo>
                    <a:pt x="22" y="314"/>
                    <a:pt x="0" y="277"/>
                    <a:pt x="4" y="214"/>
                  </a:cubicBezTo>
                  <a:cubicBezTo>
                    <a:pt x="7" y="168"/>
                    <a:pt x="4" y="122"/>
                    <a:pt x="5" y="76"/>
                  </a:cubicBezTo>
                  <a:cubicBezTo>
                    <a:pt x="5" y="30"/>
                    <a:pt x="32" y="1"/>
                    <a:pt x="79" y="1"/>
                  </a:cubicBezTo>
                  <a:cubicBezTo>
                    <a:pt x="185" y="0"/>
                    <a:pt x="291" y="0"/>
                    <a:pt x="397" y="1"/>
                  </a:cubicBezTo>
                  <a:cubicBezTo>
                    <a:pt x="445" y="1"/>
                    <a:pt x="472" y="29"/>
                    <a:pt x="473" y="77"/>
                  </a:cubicBezTo>
                  <a:cubicBezTo>
                    <a:pt x="473" y="129"/>
                    <a:pt x="473" y="182"/>
                    <a:pt x="473" y="234"/>
                  </a:cubicBezTo>
                  <a:cubicBezTo>
                    <a:pt x="472" y="282"/>
                    <a:pt x="444" y="309"/>
                    <a:pt x="398" y="309"/>
                  </a:cubicBezTo>
                  <a:cubicBezTo>
                    <a:pt x="355" y="309"/>
                    <a:pt x="312" y="309"/>
                    <a:pt x="270" y="308"/>
                  </a:cubicBezTo>
                  <a:cubicBezTo>
                    <a:pt x="256" y="308"/>
                    <a:pt x="247" y="312"/>
                    <a:pt x="239" y="324"/>
                  </a:cubicBezTo>
                  <a:cubicBezTo>
                    <a:pt x="210" y="369"/>
                    <a:pt x="179" y="412"/>
                    <a:pt x="149" y="456"/>
                  </a:cubicBezTo>
                  <a:cubicBezTo>
                    <a:pt x="141" y="468"/>
                    <a:pt x="132" y="481"/>
                    <a:pt x="116" y="476"/>
                  </a:cubicBezTo>
                  <a:cubicBezTo>
                    <a:pt x="99" y="471"/>
                    <a:pt x="96" y="457"/>
                    <a:pt x="96" y="441"/>
                  </a:cubicBezTo>
                  <a:cubicBezTo>
                    <a:pt x="97" y="397"/>
                    <a:pt x="97" y="354"/>
                    <a:pt x="97" y="310"/>
                  </a:cubicBezTo>
                  <a:close/>
                  <a:moveTo>
                    <a:pt x="237" y="92"/>
                  </a:moveTo>
                  <a:cubicBezTo>
                    <a:pt x="200" y="92"/>
                    <a:pt x="164" y="93"/>
                    <a:pt x="127" y="92"/>
                  </a:cubicBezTo>
                  <a:cubicBezTo>
                    <a:pt x="114" y="92"/>
                    <a:pt x="105" y="97"/>
                    <a:pt x="105" y="111"/>
                  </a:cubicBezTo>
                  <a:cubicBezTo>
                    <a:pt x="105" y="126"/>
                    <a:pt x="114" y="131"/>
                    <a:pt x="127" y="131"/>
                  </a:cubicBezTo>
                  <a:cubicBezTo>
                    <a:pt x="200" y="131"/>
                    <a:pt x="272" y="131"/>
                    <a:pt x="345" y="131"/>
                  </a:cubicBezTo>
                  <a:cubicBezTo>
                    <a:pt x="359" y="131"/>
                    <a:pt x="369" y="126"/>
                    <a:pt x="368" y="110"/>
                  </a:cubicBezTo>
                  <a:cubicBezTo>
                    <a:pt x="368" y="96"/>
                    <a:pt x="358" y="92"/>
                    <a:pt x="345" y="92"/>
                  </a:cubicBezTo>
                  <a:cubicBezTo>
                    <a:pt x="309" y="93"/>
                    <a:pt x="273" y="92"/>
                    <a:pt x="237" y="92"/>
                  </a:cubicBezTo>
                  <a:close/>
                  <a:moveTo>
                    <a:pt x="239" y="180"/>
                  </a:moveTo>
                  <a:cubicBezTo>
                    <a:pt x="239" y="180"/>
                    <a:pt x="239" y="180"/>
                    <a:pt x="239" y="180"/>
                  </a:cubicBezTo>
                  <a:cubicBezTo>
                    <a:pt x="202" y="180"/>
                    <a:pt x="165" y="181"/>
                    <a:pt x="127" y="180"/>
                  </a:cubicBezTo>
                  <a:cubicBezTo>
                    <a:pt x="114" y="180"/>
                    <a:pt x="105" y="184"/>
                    <a:pt x="105" y="199"/>
                  </a:cubicBezTo>
                  <a:cubicBezTo>
                    <a:pt x="105" y="214"/>
                    <a:pt x="115" y="219"/>
                    <a:pt x="127" y="219"/>
                  </a:cubicBezTo>
                  <a:cubicBezTo>
                    <a:pt x="200" y="219"/>
                    <a:pt x="272" y="219"/>
                    <a:pt x="345" y="219"/>
                  </a:cubicBezTo>
                  <a:cubicBezTo>
                    <a:pt x="358" y="219"/>
                    <a:pt x="369" y="214"/>
                    <a:pt x="368" y="198"/>
                  </a:cubicBezTo>
                  <a:cubicBezTo>
                    <a:pt x="368" y="183"/>
                    <a:pt x="358" y="180"/>
                    <a:pt x="345" y="180"/>
                  </a:cubicBezTo>
                  <a:cubicBezTo>
                    <a:pt x="310" y="180"/>
                    <a:pt x="274" y="180"/>
                    <a:pt x="23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-708" y="813"/>
              <a:ext cx="339" cy="308"/>
            </a:xfrm>
            <a:custGeom>
              <a:avLst/>
              <a:gdLst>
                <a:gd name="T0" fmla="*/ 333 w 418"/>
                <a:gd name="T1" fmla="*/ 275 h 380"/>
                <a:gd name="T2" fmla="*/ 333 w 418"/>
                <a:gd name="T3" fmla="*/ 347 h 380"/>
                <a:gd name="T4" fmla="*/ 317 w 418"/>
                <a:gd name="T5" fmla="*/ 377 h 380"/>
                <a:gd name="T6" fmla="*/ 289 w 418"/>
                <a:gd name="T7" fmla="*/ 365 h 380"/>
                <a:gd name="T8" fmla="*/ 212 w 418"/>
                <a:gd name="T9" fmla="*/ 286 h 380"/>
                <a:gd name="T10" fmla="*/ 183 w 418"/>
                <a:gd name="T11" fmla="*/ 274 h 380"/>
                <a:gd name="T12" fmla="*/ 66 w 418"/>
                <a:gd name="T13" fmla="*/ 274 h 380"/>
                <a:gd name="T14" fmla="*/ 0 w 418"/>
                <a:gd name="T15" fmla="*/ 208 h 380"/>
                <a:gd name="T16" fmla="*/ 0 w 418"/>
                <a:gd name="T17" fmla="*/ 65 h 380"/>
                <a:gd name="T18" fmla="*/ 65 w 418"/>
                <a:gd name="T19" fmla="*/ 0 h 380"/>
                <a:gd name="T20" fmla="*/ 351 w 418"/>
                <a:gd name="T21" fmla="*/ 0 h 380"/>
                <a:gd name="T22" fmla="*/ 417 w 418"/>
                <a:gd name="T23" fmla="*/ 63 h 380"/>
                <a:gd name="T24" fmla="*/ 417 w 418"/>
                <a:gd name="T25" fmla="*/ 209 h 380"/>
                <a:gd name="T26" fmla="*/ 351 w 418"/>
                <a:gd name="T27" fmla="*/ 274 h 380"/>
                <a:gd name="T28" fmla="*/ 333 w 418"/>
                <a:gd name="T29" fmla="*/ 27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80">
                  <a:moveTo>
                    <a:pt x="333" y="275"/>
                  </a:moveTo>
                  <a:cubicBezTo>
                    <a:pt x="333" y="299"/>
                    <a:pt x="335" y="323"/>
                    <a:pt x="333" y="347"/>
                  </a:cubicBezTo>
                  <a:cubicBezTo>
                    <a:pt x="332" y="358"/>
                    <a:pt x="325" y="371"/>
                    <a:pt x="317" y="377"/>
                  </a:cubicBezTo>
                  <a:cubicBezTo>
                    <a:pt x="313" y="380"/>
                    <a:pt x="297" y="372"/>
                    <a:pt x="289" y="365"/>
                  </a:cubicBezTo>
                  <a:cubicBezTo>
                    <a:pt x="263" y="339"/>
                    <a:pt x="239" y="312"/>
                    <a:pt x="212" y="286"/>
                  </a:cubicBezTo>
                  <a:cubicBezTo>
                    <a:pt x="205" y="280"/>
                    <a:pt x="193" y="275"/>
                    <a:pt x="183" y="274"/>
                  </a:cubicBezTo>
                  <a:cubicBezTo>
                    <a:pt x="144" y="273"/>
                    <a:pt x="105" y="274"/>
                    <a:pt x="66" y="274"/>
                  </a:cubicBezTo>
                  <a:cubicBezTo>
                    <a:pt x="26" y="273"/>
                    <a:pt x="1" y="248"/>
                    <a:pt x="0" y="208"/>
                  </a:cubicBezTo>
                  <a:cubicBezTo>
                    <a:pt x="0" y="161"/>
                    <a:pt x="0" y="113"/>
                    <a:pt x="0" y="65"/>
                  </a:cubicBezTo>
                  <a:cubicBezTo>
                    <a:pt x="1" y="28"/>
                    <a:pt x="28" y="0"/>
                    <a:pt x="65" y="0"/>
                  </a:cubicBezTo>
                  <a:cubicBezTo>
                    <a:pt x="160" y="0"/>
                    <a:pt x="255" y="0"/>
                    <a:pt x="351" y="0"/>
                  </a:cubicBezTo>
                  <a:cubicBezTo>
                    <a:pt x="387" y="0"/>
                    <a:pt x="416" y="26"/>
                    <a:pt x="417" y="63"/>
                  </a:cubicBezTo>
                  <a:cubicBezTo>
                    <a:pt x="418" y="112"/>
                    <a:pt x="418" y="161"/>
                    <a:pt x="417" y="209"/>
                  </a:cubicBezTo>
                  <a:cubicBezTo>
                    <a:pt x="416" y="246"/>
                    <a:pt x="388" y="272"/>
                    <a:pt x="351" y="274"/>
                  </a:cubicBezTo>
                  <a:cubicBezTo>
                    <a:pt x="346" y="274"/>
                    <a:pt x="341" y="274"/>
                    <a:pt x="333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-467" y="1437"/>
              <a:ext cx="456" cy="622"/>
            </a:xfrm>
            <a:custGeom>
              <a:avLst/>
              <a:gdLst>
                <a:gd name="T0" fmla="*/ 400 w 562"/>
                <a:gd name="T1" fmla="*/ 568 h 766"/>
                <a:gd name="T2" fmla="*/ 400 w 562"/>
                <a:gd name="T3" fmla="*/ 722 h 766"/>
                <a:gd name="T4" fmla="*/ 363 w 562"/>
                <a:gd name="T5" fmla="*/ 760 h 766"/>
                <a:gd name="T6" fmla="*/ 289 w 562"/>
                <a:gd name="T7" fmla="*/ 759 h 766"/>
                <a:gd name="T8" fmla="*/ 259 w 562"/>
                <a:gd name="T9" fmla="*/ 729 h 766"/>
                <a:gd name="T10" fmla="*/ 259 w 562"/>
                <a:gd name="T11" fmla="*/ 574 h 766"/>
                <a:gd name="T12" fmla="*/ 155 w 562"/>
                <a:gd name="T13" fmla="*/ 575 h 766"/>
                <a:gd name="T14" fmla="*/ 127 w 562"/>
                <a:gd name="T15" fmla="*/ 601 h 766"/>
                <a:gd name="T16" fmla="*/ 48 w 562"/>
                <a:gd name="T17" fmla="*/ 735 h 766"/>
                <a:gd name="T18" fmla="*/ 41 w 562"/>
                <a:gd name="T19" fmla="*/ 747 h 766"/>
                <a:gd name="T20" fmla="*/ 9 w 562"/>
                <a:gd name="T21" fmla="*/ 757 h 766"/>
                <a:gd name="T22" fmla="*/ 2 w 562"/>
                <a:gd name="T23" fmla="*/ 726 h 766"/>
                <a:gd name="T24" fmla="*/ 20 w 562"/>
                <a:gd name="T25" fmla="*/ 693 h 766"/>
                <a:gd name="T26" fmla="*/ 84 w 562"/>
                <a:gd name="T27" fmla="*/ 582 h 766"/>
                <a:gd name="T28" fmla="*/ 181 w 562"/>
                <a:gd name="T29" fmla="*/ 526 h 766"/>
                <a:gd name="T30" fmla="*/ 369 w 562"/>
                <a:gd name="T31" fmla="*/ 526 h 766"/>
                <a:gd name="T32" fmla="*/ 509 w 562"/>
                <a:gd name="T33" fmla="*/ 421 h 766"/>
                <a:gd name="T34" fmla="*/ 513 w 562"/>
                <a:gd name="T35" fmla="*/ 371 h 766"/>
                <a:gd name="T36" fmla="*/ 514 w 562"/>
                <a:gd name="T37" fmla="*/ 37 h 766"/>
                <a:gd name="T38" fmla="*/ 535 w 562"/>
                <a:gd name="T39" fmla="*/ 0 h 766"/>
                <a:gd name="T40" fmla="*/ 559 w 562"/>
                <a:gd name="T41" fmla="*/ 39 h 766"/>
                <a:gd name="T42" fmla="*/ 559 w 562"/>
                <a:gd name="T43" fmla="*/ 363 h 766"/>
                <a:gd name="T44" fmla="*/ 400 w 562"/>
                <a:gd name="T45" fmla="*/ 56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2" h="766">
                  <a:moveTo>
                    <a:pt x="400" y="568"/>
                  </a:moveTo>
                  <a:cubicBezTo>
                    <a:pt x="400" y="620"/>
                    <a:pt x="400" y="671"/>
                    <a:pt x="400" y="722"/>
                  </a:cubicBezTo>
                  <a:cubicBezTo>
                    <a:pt x="400" y="753"/>
                    <a:pt x="394" y="759"/>
                    <a:pt x="363" y="760"/>
                  </a:cubicBezTo>
                  <a:cubicBezTo>
                    <a:pt x="338" y="760"/>
                    <a:pt x="313" y="760"/>
                    <a:pt x="289" y="759"/>
                  </a:cubicBezTo>
                  <a:cubicBezTo>
                    <a:pt x="266" y="759"/>
                    <a:pt x="259" y="752"/>
                    <a:pt x="259" y="729"/>
                  </a:cubicBezTo>
                  <a:cubicBezTo>
                    <a:pt x="259" y="678"/>
                    <a:pt x="259" y="627"/>
                    <a:pt x="259" y="574"/>
                  </a:cubicBezTo>
                  <a:cubicBezTo>
                    <a:pt x="224" y="574"/>
                    <a:pt x="189" y="572"/>
                    <a:pt x="155" y="575"/>
                  </a:cubicBezTo>
                  <a:cubicBezTo>
                    <a:pt x="145" y="576"/>
                    <a:pt x="134" y="590"/>
                    <a:pt x="127" y="601"/>
                  </a:cubicBezTo>
                  <a:cubicBezTo>
                    <a:pt x="100" y="645"/>
                    <a:pt x="75" y="691"/>
                    <a:pt x="48" y="735"/>
                  </a:cubicBezTo>
                  <a:cubicBezTo>
                    <a:pt x="46" y="739"/>
                    <a:pt x="44" y="744"/>
                    <a:pt x="41" y="747"/>
                  </a:cubicBezTo>
                  <a:cubicBezTo>
                    <a:pt x="33" y="759"/>
                    <a:pt x="20" y="766"/>
                    <a:pt x="9" y="757"/>
                  </a:cubicBezTo>
                  <a:cubicBezTo>
                    <a:pt x="2" y="751"/>
                    <a:pt x="0" y="736"/>
                    <a:pt x="2" y="726"/>
                  </a:cubicBezTo>
                  <a:cubicBezTo>
                    <a:pt x="4" y="714"/>
                    <a:pt x="14" y="704"/>
                    <a:pt x="20" y="693"/>
                  </a:cubicBezTo>
                  <a:cubicBezTo>
                    <a:pt x="41" y="656"/>
                    <a:pt x="63" y="619"/>
                    <a:pt x="84" y="582"/>
                  </a:cubicBezTo>
                  <a:cubicBezTo>
                    <a:pt x="106" y="545"/>
                    <a:pt x="137" y="526"/>
                    <a:pt x="181" y="526"/>
                  </a:cubicBezTo>
                  <a:cubicBezTo>
                    <a:pt x="243" y="527"/>
                    <a:pt x="306" y="527"/>
                    <a:pt x="369" y="526"/>
                  </a:cubicBezTo>
                  <a:cubicBezTo>
                    <a:pt x="439" y="525"/>
                    <a:pt x="493" y="486"/>
                    <a:pt x="509" y="421"/>
                  </a:cubicBezTo>
                  <a:cubicBezTo>
                    <a:pt x="513" y="405"/>
                    <a:pt x="513" y="388"/>
                    <a:pt x="513" y="371"/>
                  </a:cubicBezTo>
                  <a:cubicBezTo>
                    <a:pt x="514" y="260"/>
                    <a:pt x="514" y="149"/>
                    <a:pt x="514" y="37"/>
                  </a:cubicBezTo>
                  <a:cubicBezTo>
                    <a:pt x="514" y="10"/>
                    <a:pt x="520" y="0"/>
                    <a:pt x="535" y="0"/>
                  </a:cubicBezTo>
                  <a:cubicBezTo>
                    <a:pt x="552" y="0"/>
                    <a:pt x="559" y="12"/>
                    <a:pt x="559" y="39"/>
                  </a:cubicBezTo>
                  <a:cubicBezTo>
                    <a:pt x="559" y="147"/>
                    <a:pt x="557" y="255"/>
                    <a:pt x="559" y="363"/>
                  </a:cubicBezTo>
                  <a:cubicBezTo>
                    <a:pt x="562" y="475"/>
                    <a:pt x="496" y="546"/>
                    <a:pt x="400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-1414" y="1694"/>
              <a:ext cx="460" cy="363"/>
            </a:xfrm>
            <a:custGeom>
              <a:avLst/>
              <a:gdLst>
                <a:gd name="T0" fmla="*/ 300 w 567"/>
                <a:gd name="T1" fmla="*/ 254 h 447"/>
                <a:gd name="T2" fmla="*/ 300 w 567"/>
                <a:gd name="T3" fmla="*/ 410 h 447"/>
                <a:gd name="T4" fmla="*/ 268 w 567"/>
                <a:gd name="T5" fmla="*/ 442 h 447"/>
                <a:gd name="T6" fmla="*/ 192 w 567"/>
                <a:gd name="T7" fmla="*/ 442 h 447"/>
                <a:gd name="T8" fmla="*/ 159 w 567"/>
                <a:gd name="T9" fmla="*/ 409 h 447"/>
                <a:gd name="T10" fmla="*/ 159 w 567"/>
                <a:gd name="T11" fmla="*/ 271 h 447"/>
                <a:gd name="T12" fmla="*/ 143 w 567"/>
                <a:gd name="T13" fmla="*/ 250 h 447"/>
                <a:gd name="T14" fmla="*/ 0 w 567"/>
                <a:gd name="T15" fmla="*/ 68 h 447"/>
                <a:gd name="T16" fmla="*/ 1 w 567"/>
                <a:gd name="T17" fmla="*/ 22 h 447"/>
                <a:gd name="T18" fmla="*/ 22 w 567"/>
                <a:gd name="T19" fmla="*/ 0 h 447"/>
                <a:gd name="T20" fmla="*/ 45 w 567"/>
                <a:gd name="T21" fmla="*/ 23 h 447"/>
                <a:gd name="T22" fmla="*/ 45 w 567"/>
                <a:gd name="T23" fmla="*/ 67 h 447"/>
                <a:gd name="T24" fmla="*/ 193 w 567"/>
                <a:gd name="T25" fmla="*/ 214 h 447"/>
                <a:gd name="T26" fmla="*/ 381 w 567"/>
                <a:gd name="T27" fmla="*/ 214 h 447"/>
                <a:gd name="T28" fmla="*/ 474 w 567"/>
                <a:gd name="T29" fmla="*/ 267 h 447"/>
                <a:gd name="T30" fmla="*/ 557 w 567"/>
                <a:gd name="T31" fmla="*/ 411 h 447"/>
                <a:gd name="T32" fmla="*/ 556 w 567"/>
                <a:gd name="T33" fmla="*/ 438 h 447"/>
                <a:gd name="T34" fmla="*/ 522 w 567"/>
                <a:gd name="T35" fmla="*/ 435 h 447"/>
                <a:gd name="T36" fmla="*/ 512 w 567"/>
                <a:gd name="T37" fmla="*/ 420 h 447"/>
                <a:gd name="T38" fmla="*/ 434 w 567"/>
                <a:gd name="T39" fmla="*/ 287 h 447"/>
                <a:gd name="T40" fmla="*/ 376 w 567"/>
                <a:gd name="T41" fmla="*/ 254 h 447"/>
                <a:gd name="T42" fmla="*/ 300 w 567"/>
                <a:gd name="T43" fmla="*/ 2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447">
                  <a:moveTo>
                    <a:pt x="300" y="254"/>
                  </a:moveTo>
                  <a:cubicBezTo>
                    <a:pt x="300" y="309"/>
                    <a:pt x="300" y="359"/>
                    <a:pt x="300" y="410"/>
                  </a:cubicBezTo>
                  <a:cubicBezTo>
                    <a:pt x="300" y="436"/>
                    <a:pt x="294" y="442"/>
                    <a:pt x="268" y="442"/>
                  </a:cubicBezTo>
                  <a:cubicBezTo>
                    <a:pt x="243" y="443"/>
                    <a:pt x="218" y="443"/>
                    <a:pt x="192" y="442"/>
                  </a:cubicBezTo>
                  <a:cubicBezTo>
                    <a:pt x="166" y="442"/>
                    <a:pt x="159" y="435"/>
                    <a:pt x="159" y="409"/>
                  </a:cubicBezTo>
                  <a:cubicBezTo>
                    <a:pt x="159" y="363"/>
                    <a:pt x="158" y="317"/>
                    <a:pt x="159" y="271"/>
                  </a:cubicBezTo>
                  <a:cubicBezTo>
                    <a:pt x="159" y="259"/>
                    <a:pt x="156" y="253"/>
                    <a:pt x="143" y="250"/>
                  </a:cubicBezTo>
                  <a:cubicBezTo>
                    <a:pt x="57" y="228"/>
                    <a:pt x="2" y="158"/>
                    <a:pt x="0" y="68"/>
                  </a:cubicBezTo>
                  <a:cubicBezTo>
                    <a:pt x="0" y="53"/>
                    <a:pt x="0" y="37"/>
                    <a:pt x="1" y="22"/>
                  </a:cubicBezTo>
                  <a:cubicBezTo>
                    <a:pt x="2" y="9"/>
                    <a:pt x="9" y="0"/>
                    <a:pt x="22" y="0"/>
                  </a:cubicBez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45" y="52"/>
                    <a:pt x="45" y="67"/>
                  </a:cubicBezTo>
                  <a:cubicBezTo>
                    <a:pt x="47" y="155"/>
                    <a:pt x="105" y="213"/>
                    <a:pt x="193" y="214"/>
                  </a:cubicBezTo>
                  <a:cubicBezTo>
                    <a:pt x="255" y="214"/>
                    <a:pt x="318" y="214"/>
                    <a:pt x="381" y="214"/>
                  </a:cubicBezTo>
                  <a:cubicBezTo>
                    <a:pt x="423" y="213"/>
                    <a:pt x="453" y="230"/>
                    <a:pt x="474" y="267"/>
                  </a:cubicBezTo>
                  <a:cubicBezTo>
                    <a:pt x="500" y="316"/>
                    <a:pt x="529" y="363"/>
                    <a:pt x="557" y="411"/>
                  </a:cubicBezTo>
                  <a:cubicBezTo>
                    <a:pt x="563" y="421"/>
                    <a:pt x="567" y="430"/>
                    <a:pt x="556" y="438"/>
                  </a:cubicBezTo>
                  <a:cubicBezTo>
                    <a:pt x="544" y="446"/>
                    <a:pt x="532" y="447"/>
                    <a:pt x="522" y="435"/>
                  </a:cubicBezTo>
                  <a:cubicBezTo>
                    <a:pt x="518" y="431"/>
                    <a:pt x="515" y="426"/>
                    <a:pt x="512" y="420"/>
                  </a:cubicBezTo>
                  <a:cubicBezTo>
                    <a:pt x="486" y="376"/>
                    <a:pt x="460" y="332"/>
                    <a:pt x="434" y="287"/>
                  </a:cubicBezTo>
                  <a:cubicBezTo>
                    <a:pt x="421" y="264"/>
                    <a:pt x="403" y="253"/>
                    <a:pt x="376" y="254"/>
                  </a:cubicBezTo>
                  <a:cubicBezTo>
                    <a:pt x="351" y="255"/>
                    <a:pt x="327" y="254"/>
                    <a:pt x="30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-1360" y="934"/>
              <a:ext cx="214" cy="214"/>
            </a:xfrm>
            <a:custGeom>
              <a:avLst/>
              <a:gdLst>
                <a:gd name="T0" fmla="*/ 264 w 264"/>
                <a:gd name="T1" fmla="*/ 132 h 264"/>
                <a:gd name="T2" fmla="*/ 133 w 264"/>
                <a:gd name="T3" fmla="*/ 263 h 264"/>
                <a:gd name="T4" fmla="*/ 1 w 264"/>
                <a:gd name="T5" fmla="*/ 133 h 264"/>
                <a:gd name="T6" fmla="*/ 133 w 264"/>
                <a:gd name="T7" fmla="*/ 0 h 264"/>
                <a:gd name="T8" fmla="*/ 264 w 264"/>
                <a:gd name="T9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4">
                  <a:moveTo>
                    <a:pt x="264" y="132"/>
                  </a:moveTo>
                  <a:cubicBezTo>
                    <a:pt x="263" y="204"/>
                    <a:pt x="205" y="263"/>
                    <a:pt x="133" y="263"/>
                  </a:cubicBezTo>
                  <a:cubicBezTo>
                    <a:pt x="62" y="264"/>
                    <a:pt x="1" y="204"/>
                    <a:pt x="1" y="133"/>
                  </a:cubicBezTo>
                  <a:cubicBezTo>
                    <a:pt x="0" y="61"/>
                    <a:pt x="61" y="0"/>
                    <a:pt x="133" y="0"/>
                  </a:cubicBezTo>
                  <a:cubicBezTo>
                    <a:pt x="204" y="0"/>
                    <a:pt x="264" y="60"/>
                    <a:pt x="26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-281" y="933"/>
              <a:ext cx="214" cy="215"/>
            </a:xfrm>
            <a:custGeom>
              <a:avLst/>
              <a:gdLst>
                <a:gd name="T0" fmla="*/ 0 w 263"/>
                <a:gd name="T1" fmla="*/ 133 h 265"/>
                <a:gd name="T2" fmla="*/ 130 w 263"/>
                <a:gd name="T3" fmla="*/ 1 h 265"/>
                <a:gd name="T4" fmla="*/ 263 w 263"/>
                <a:gd name="T5" fmla="*/ 133 h 265"/>
                <a:gd name="T6" fmla="*/ 132 w 263"/>
                <a:gd name="T7" fmla="*/ 264 h 265"/>
                <a:gd name="T8" fmla="*/ 0 w 263"/>
                <a:gd name="T9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5">
                  <a:moveTo>
                    <a:pt x="0" y="133"/>
                  </a:moveTo>
                  <a:cubicBezTo>
                    <a:pt x="0" y="62"/>
                    <a:pt x="59" y="2"/>
                    <a:pt x="130" y="1"/>
                  </a:cubicBezTo>
                  <a:cubicBezTo>
                    <a:pt x="202" y="0"/>
                    <a:pt x="263" y="61"/>
                    <a:pt x="263" y="133"/>
                  </a:cubicBezTo>
                  <a:cubicBezTo>
                    <a:pt x="263" y="204"/>
                    <a:pt x="202" y="265"/>
                    <a:pt x="132" y="264"/>
                  </a:cubicBezTo>
                  <a:cubicBezTo>
                    <a:pt x="60" y="264"/>
                    <a:pt x="1" y="205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-978" y="1516"/>
              <a:ext cx="530" cy="113"/>
            </a:xfrm>
            <a:custGeom>
              <a:avLst/>
              <a:gdLst>
                <a:gd name="T0" fmla="*/ 327 w 653"/>
                <a:gd name="T1" fmla="*/ 2 h 139"/>
                <a:gd name="T2" fmla="*/ 617 w 653"/>
                <a:gd name="T3" fmla="*/ 2 h 139"/>
                <a:gd name="T4" fmla="*/ 636 w 653"/>
                <a:gd name="T5" fmla="*/ 4 h 139"/>
                <a:gd name="T6" fmla="*/ 652 w 653"/>
                <a:gd name="T7" fmla="*/ 25 h 139"/>
                <a:gd name="T8" fmla="*/ 636 w 653"/>
                <a:gd name="T9" fmla="*/ 46 h 139"/>
                <a:gd name="T10" fmla="*/ 618 w 653"/>
                <a:gd name="T11" fmla="*/ 48 h 139"/>
                <a:gd name="T12" fmla="*/ 374 w 653"/>
                <a:gd name="T13" fmla="*/ 48 h 139"/>
                <a:gd name="T14" fmla="*/ 349 w 653"/>
                <a:gd name="T15" fmla="*/ 74 h 139"/>
                <a:gd name="T16" fmla="*/ 348 w 653"/>
                <a:gd name="T17" fmla="*/ 116 h 139"/>
                <a:gd name="T18" fmla="*/ 326 w 653"/>
                <a:gd name="T19" fmla="*/ 139 h 139"/>
                <a:gd name="T20" fmla="*/ 304 w 653"/>
                <a:gd name="T21" fmla="*/ 116 h 139"/>
                <a:gd name="T22" fmla="*/ 303 w 653"/>
                <a:gd name="T23" fmla="*/ 76 h 139"/>
                <a:gd name="T24" fmla="*/ 276 w 653"/>
                <a:gd name="T25" fmla="*/ 48 h 139"/>
                <a:gd name="T26" fmla="*/ 34 w 653"/>
                <a:gd name="T27" fmla="*/ 48 h 139"/>
                <a:gd name="T28" fmla="*/ 18 w 653"/>
                <a:gd name="T29" fmla="*/ 47 h 139"/>
                <a:gd name="T30" fmla="*/ 0 w 653"/>
                <a:gd name="T31" fmla="*/ 25 h 139"/>
                <a:gd name="T32" fmla="*/ 18 w 653"/>
                <a:gd name="T33" fmla="*/ 3 h 139"/>
                <a:gd name="T34" fmla="*/ 35 w 653"/>
                <a:gd name="T35" fmla="*/ 2 h 139"/>
                <a:gd name="T36" fmla="*/ 327 w 653"/>
                <a:gd name="T3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3" h="139">
                  <a:moveTo>
                    <a:pt x="327" y="2"/>
                  </a:moveTo>
                  <a:cubicBezTo>
                    <a:pt x="424" y="2"/>
                    <a:pt x="520" y="2"/>
                    <a:pt x="617" y="2"/>
                  </a:cubicBezTo>
                  <a:cubicBezTo>
                    <a:pt x="623" y="2"/>
                    <a:pt x="632" y="1"/>
                    <a:pt x="636" y="4"/>
                  </a:cubicBezTo>
                  <a:cubicBezTo>
                    <a:pt x="643" y="9"/>
                    <a:pt x="653" y="18"/>
                    <a:pt x="652" y="25"/>
                  </a:cubicBezTo>
                  <a:cubicBezTo>
                    <a:pt x="652" y="33"/>
                    <a:pt x="643" y="41"/>
                    <a:pt x="636" y="46"/>
                  </a:cubicBezTo>
                  <a:cubicBezTo>
                    <a:pt x="632" y="49"/>
                    <a:pt x="624" y="48"/>
                    <a:pt x="618" y="48"/>
                  </a:cubicBezTo>
                  <a:cubicBezTo>
                    <a:pt x="537" y="48"/>
                    <a:pt x="455" y="48"/>
                    <a:pt x="374" y="48"/>
                  </a:cubicBezTo>
                  <a:cubicBezTo>
                    <a:pt x="349" y="48"/>
                    <a:pt x="349" y="48"/>
                    <a:pt x="349" y="74"/>
                  </a:cubicBezTo>
                  <a:cubicBezTo>
                    <a:pt x="348" y="88"/>
                    <a:pt x="349" y="102"/>
                    <a:pt x="348" y="116"/>
                  </a:cubicBezTo>
                  <a:cubicBezTo>
                    <a:pt x="348" y="130"/>
                    <a:pt x="341" y="139"/>
                    <a:pt x="326" y="139"/>
                  </a:cubicBezTo>
                  <a:cubicBezTo>
                    <a:pt x="311" y="139"/>
                    <a:pt x="305" y="130"/>
                    <a:pt x="304" y="116"/>
                  </a:cubicBezTo>
                  <a:cubicBezTo>
                    <a:pt x="304" y="103"/>
                    <a:pt x="303" y="90"/>
                    <a:pt x="303" y="76"/>
                  </a:cubicBezTo>
                  <a:cubicBezTo>
                    <a:pt x="303" y="48"/>
                    <a:pt x="303" y="48"/>
                    <a:pt x="276" y="48"/>
                  </a:cubicBezTo>
                  <a:cubicBezTo>
                    <a:pt x="195" y="48"/>
                    <a:pt x="115" y="48"/>
                    <a:pt x="34" y="48"/>
                  </a:cubicBezTo>
                  <a:cubicBezTo>
                    <a:pt x="29" y="48"/>
                    <a:pt x="22" y="49"/>
                    <a:pt x="18" y="47"/>
                  </a:cubicBezTo>
                  <a:cubicBezTo>
                    <a:pt x="11" y="41"/>
                    <a:pt x="0" y="33"/>
                    <a:pt x="0" y="25"/>
                  </a:cubicBezTo>
                  <a:cubicBezTo>
                    <a:pt x="0" y="18"/>
                    <a:pt x="10" y="9"/>
                    <a:pt x="18" y="3"/>
                  </a:cubicBezTo>
                  <a:cubicBezTo>
                    <a:pt x="21" y="0"/>
                    <a:pt x="29" y="2"/>
                    <a:pt x="35" y="2"/>
                  </a:cubicBezTo>
                  <a:cubicBezTo>
                    <a:pt x="132" y="2"/>
                    <a:pt x="230" y="2"/>
                    <a:pt x="3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-1515" y="1152"/>
              <a:ext cx="139" cy="509"/>
            </a:xfrm>
            <a:custGeom>
              <a:avLst/>
              <a:gdLst>
                <a:gd name="T0" fmla="*/ 169 w 171"/>
                <a:gd name="T1" fmla="*/ 397 h 627"/>
                <a:gd name="T2" fmla="*/ 169 w 171"/>
                <a:gd name="T3" fmla="*/ 589 h 627"/>
                <a:gd name="T4" fmla="*/ 167 w 171"/>
                <a:gd name="T5" fmla="*/ 613 h 627"/>
                <a:gd name="T6" fmla="*/ 147 w 171"/>
                <a:gd name="T7" fmla="*/ 627 h 627"/>
                <a:gd name="T8" fmla="*/ 127 w 171"/>
                <a:gd name="T9" fmla="*/ 613 h 627"/>
                <a:gd name="T10" fmla="*/ 124 w 171"/>
                <a:gd name="T11" fmla="*/ 588 h 627"/>
                <a:gd name="T12" fmla="*/ 125 w 171"/>
                <a:gd name="T13" fmla="*/ 226 h 627"/>
                <a:gd name="T14" fmla="*/ 88 w 171"/>
                <a:gd name="T15" fmla="*/ 130 h 627"/>
                <a:gd name="T16" fmla="*/ 16 w 171"/>
                <a:gd name="T17" fmla="*/ 48 h 627"/>
                <a:gd name="T18" fmla="*/ 14 w 171"/>
                <a:gd name="T19" fmla="*/ 11 h 627"/>
                <a:gd name="T20" fmla="*/ 49 w 171"/>
                <a:gd name="T21" fmla="*/ 18 h 627"/>
                <a:gd name="T22" fmla="*/ 140 w 171"/>
                <a:gd name="T23" fmla="*/ 122 h 627"/>
                <a:gd name="T24" fmla="*/ 169 w 171"/>
                <a:gd name="T25" fmla="*/ 219 h 627"/>
                <a:gd name="T26" fmla="*/ 169 w 171"/>
                <a:gd name="T27" fmla="*/ 3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627">
                  <a:moveTo>
                    <a:pt x="169" y="397"/>
                  </a:moveTo>
                  <a:cubicBezTo>
                    <a:pt x="169" y="461"/>
                    <a:pt x="169" y="525"/>
                    <a:pt x="169" y="589"/>
                  </a:cubicBezTo>
                  <a:cubicBezTo>
                    <a:pt x="169" y="597"/>
                    <a:pt x="171" y="606"/>
                    <a:pt x="167" y="613"/>
                  </a:cubicBezTo>
                  <a:cubicBezTo>
                    <a:pt x="163" y="619"/>
                    <a:pt x="154" y="627"/>
                    <a:pt x="147" y="627"/>
                  </a:cubicBezTo>
                  <a:cubicBezTo>
                    <a:pt x="140" y="627"/>
                    <a:pt x="131" y="620"/>
                    <a:pt x="127" y="613"/>
                  </a:cubicBezTo>
                  <a:cubicBezTo>
                    <a:pt x="123" y="607"/>
                    <a:pt x="124" y="597"/>
                    <a:pt x="124" y="588"/>
                  </a:cubicBezTo>
                  <a:cubicBezTo>
                    <a:pt x="124" y="467"/>
                    <a:pt x="123" y="347"/>
                    <a:pt x="125" y="226"/>
                  </a:cubicBezTo>
                  <a:cubicBezTo>
                    <a:pt x="125" y="188"/>
                    <a:pt x="114" y="157"/>
                    <a:pt x="88" y="130"/>
                  </a:cubicBezTo>
                  <a:cubicBezTo>
                    <a:pt x="63" y="104"/>
                    <a:pt x="40" y="75"/>
                    <a:pt x="16" y="48"/>
                  </a:cubicBezTo>
                  <a:cubicBezTo>
                    <a:pt x="5" y="36"/>
                    <a:pt x="0" y="23"/>
                    <a:pt x="14" y="11"/>
                  </a:cubicBezTo>
                  <a:cubicBezTo>
                    <a:pt x="27" y="0"/>
                    <a:pt x="39" y="7"/>
                    <a:pt x="49" y="18"/>
                  </a:cubicBezTo>
                  <a:cubicBezTo>
                    <a:pt x="79" y="53"/>
                    <a:pt x="110" y="87"/>
                    <a:pt x="140" y="122"/>
                  </a:cubicBezTo>
                  <a:cubicBezTo>
                    <a:pt x="163" y="150"/>
                    <a:pt x="170" y="184"/>
                    <a:pt x="169" y="219"/>
                  </a:cubicBezTo>
                  <a:cubicBezTo>
                    <a:pt x="169" y="278"/>
                    <a:pt x="169" y="338"/>
                    <a:pt x="169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-733" y="1652"/>
              <a:ext cx="39" cy="400"/>
            </a:xfrm>
            <a:custGeom>
              <a:avLst/>
              <a:gdLst>
                <a:gd name="T0" fmla="*/ 1 w 48"/>
                <a:gd name="T1" fmla="*/ 245 h 493"/>
                <a:gd name="T2" fmla="*/ 2 w 48"/>
                <a:gd name="T3" fmla="*/ 39 h 493"/>
                <a:gd name="T4" fmla="*/ 3 w 48"/>
                <a:gd name="T5" fmla="*/ 17 h 493"/>
                <a:gd name="T6" fmla="*/ 24 w 48"/>
                <a:gd name="T7" fmla="*/ 0 h 493"/>
                <a:gd name="T8" fmla="*/ 45 w 48"/>
                <a:gd name="T9" fmla="*/ 18 h 493"/>
                <a:gd name="T10" fmla="*/ 47 w 48"/>
                <a:gd name="T11" fmla="*/ 35 h 493"/>
                <a:gd name="T12" fmla="*/ 46 w 48"/>
                <a:gd name="T13" fmla="*/ 449 h 493"/>
                <a:gd name="T14" fmla="*/ 44 w 48"/>
                <a:gd name="T15" fmla="*/ 476 h 493"/>
                <a:gd name="T16" fmla="*/ 22 w 48"/>
                <a:gd name="T17" fmla="*/ 492 h 493"/>
                <a:gd name="T18" fmla="*/ 3 w 48"/>
                <a:gd name="T19" fmla="*/ 474 h 493"/>
                <a:gd name="T20" fmla="*/ 2 w 48"/>
                <a:gd name="T21" fmla="*/ 453 h 493"/>
                <a:gd name="T22" fmla="*/ 1 w 48"/>
                <a:gd name="T23" fmla="*/ 24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3">
                  <a:moveTo>
                    <a:pt x="1" y="245"/>
                  </a:moveTo>
                  <a:cubicBezTo>
                    <a:pt x="1" y="176"/>
                    <a:pt x="1" y="108"/>
                    <a:pt x="2" y="39"/>
                  </a:cubicBezTo>
                  <a:cubicBezTo>
                    <a:pt x="2" y="32"/>
                    <a:pt x="0" y="23"/>
                    <a:pt x="3" y="17"/>
                  </a:cubicBezTo>
                  <a:cubicBezTo>
                    <a:pt x="8" y="10"/>
                    <a:pt x="17" y="0"/>
                    <a:pt x="24" y="0"/>
                  </a:cubicBezTo>
                  <a:cubicBezTo>
                    <a:pt x="31" y="0"/>
                    <a:pt x="40" y="10"/>
                    <a:pt x="45" y="18"/>
                  </a:cubicBezTo>
                  <a:cubicBezTo>
                    <a:pt x="48" y="22"/>
                    <a:pt x="47" y="29"/>
                    <a:pt x="47" y="35"/>
                  </a:cubicBezTo>
                  <a:cubicBezTo>
                    <a:pt x="47" y="173"/>
                    <a:pt x="47" y="311"/>
                    <a:pt x="46" y="449"/>
                  </a:cubicBezTo>
                  <a:cubicBezTo>
                    <a:pt x="46" y="458"/>
                    <a:pt x="48" y="469"/>
                    <a:pt x="44" y="476"/>
                  </a:cubicBezTo>
                  <a:cubicBezTo>
                    <a:pt x="40" y="484"/>
                    <a:pt x="29" y="493"/>
                    <a:pt x="22" y="492"/>
                  </a:cubicBezTo>
                  <a:cubicBezTo>
                    <a:pt x="15" y="492"/>
                    <a:pt x="7" y="482"/>
                    <a:pt x="3" y="474"/>
                  </a:cubicBezTo>
                  <a:cubicBezTo>
                    <a:pt x="0" y="469"/>
                    <a:pt x="2" y="460"/>
                    <a:pt x="2" y="453"/>
                  </a:cubicBezTo>
                  <a:cubicBezTo>
                    <a:pt x="1" y="383"/>
                    <a:pt x="1" y="314"/>
                    <a:pt x="1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-52" y="1154"/>
              <a:ext cx="136" cy="263"/>
            </a:xfrm>
            <a:custGeom>
              <a:avLst/>
              <a:gdLst>
                <a:gd name="T0" fmla="*/ 0 w 167"/>
                <a:gd name="T1" fmla="*/ 238 h 323"/>
                <a:gd name="T2" fmla="*/ 9 w 167"/>
                <a:gd name="T3" fmla="*/ 163 h 323"/>
                <a:gd name="T4" fmla="*/ 31 w 167"/>
                <a:gd name="T5" fmla="*/ 117 h 323"/>
                <a:gd name="T6" fmla="*/ 126 w 167"/>
                <a:gd name="T7" fmla="*/ 9 h 323"/>
                <a:gd name="T8" fmla="*/ 138 w 167"/>
                <a:gd name="T9" fmla="*/ 0 h 323"/>
                <a:gd name="T10" fmla="*/ 163 w 167"/>
                <a:gd name="T11" fmla="*/ 11 h 323"/>
                <a:gd name="T12" fmla="*/ 160 w 167"/>
                <a:gd name="T13" fmla="*/ 35 h 323"/>
                <a:gd name="T14" fmla="*/ 76 w 167"/>
                <a:gd name="T15" fmla="*/ 131 h 323"/>
                <a:gd name="T16" fmla="*/ 48 w 167"/>
                <a:gd name="T17" fmla="*/ 203 h 323"/>
                <a:gd name="T18" fmla="*/ 48 w 167"/>
                <a:gd name="T19" fmla="*/ 279 h 323"/>
                <a:gd name="T20" fmla="*/ 47 w 167"/>
                <a:gd name="T21" fmla="*/ 301 h 323"/>
                <a:gd name="T22" fmla="*/ 24 w 167"/>
                <a:gd name="T23" fmla="*/ 320 h 323"/>
                <a:gd name="T24" fmla="*/ 4 w 167"/>
                <a:gd name="T25" fmla="*/ 300 h 323"/>
                <a:gd name="T26" fmla="*/ 3 w 167"/>
                <a:gd name="T27" fmla="*/ 238 h 323"/>
                <a:gd name="T28" fmla="*/ 0 w 167"/>
                <a:gd name="T29" fmla="*/ 2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323">
                  <a:moveTo>
                    <a:pt x="0" y="238"/>
                  </a:moveTo>
                  <a:cubicBezTo>
                    <a:pt x="3" y="213"/>
                    <a:pt x="4" y="188"/>
                    <a:pt x="9" y="163"/>
                  </a:cubicBezTo>
                  <a:cubicBezTo>
                    <a:pt x="13" y="147"/>
                    <a:pt x="21" y="130"/>
                    <a:pt x="31" y="117"/>
                  </a:cubicBezTo>
                  <a:cubicBezTo>
                    <a:pt x="62" y="80"/>
                    <a:pt x="94" y="45"/>
                    <a:pt x="126" y="9"/>
                  </a:cubicBezTo>
                  <a:cubicBezTo>
                    <a:pt x="129" y="5"/>
                    <a:pt x="135" y="0"/>
                    <a:pt x="138" y="0"/>
                  </a:cubicBezTo>
                  <a:cubicBezTo>
                    <a:pt x="147" y="2"/>
                    <a:pt x="158" y="5"/>
                    <a:pt x="163" y="11"/>
                  </a:cubicBezTo>
                  <a:cubicBezTo>
                    <a:pt x="167" y="16"/>
                    <a:pt x="165" y="30"/>
                    <a:pt x="160" y="35"/>
                  </a:cubicBezTo>
                  <a:cubicBezTo>
                    <a:pt x="133" y="68"/>
                    <a:pt x="105" y="100"/>
                    <a:pt x="76" y="131"/>
                  </a:cubicBezTo>
                  <a:cubicBezTo>
                    <a:pt x="57" y="152"/>
                    <a:pt x="48" y="175"/>
                    <a:pt x="48" y="203"/>
                  </a:cubicBezTo>
                  <a:cubicBezTo>
                    <a:pt x="48" y="229"/>
                    <a:pt x="48" y="254"/>
                    <a:pt x="48" y="279"/>
                  </a:cubicBezTo>
                  <a:cubicBezTo>
                    <a:pt x="48" y="287"/>
                    <a:pt x="48" y="294"/>
                    <a:pt x="47" y="301"/>
                  </a:cubicBezTo>
                  <a:cubicBezTo>
                    <a:pt x="45" y="314"/>
                    <a:pt x="36" y="323"/>
                    <a:pt x="24" y="320"/>
                  </a:cubicBezTo>
                  <a:cubicBezTo>
                    <a:pt x="16" y="317"/>
                    <a:pt x="5" y="308"/>
                    <a:pt x="4" y="300"/>
                  </a:cubicBezTo>
                  <a:cubicBezTo>
                    <a:pt x="2" y="280"/>
                    <a:pt x="3" y="259"/>
                    <a:pt x="3" y="238"/>
                  </a:cubicBezTo>
                  <a:cubicBezTo>
                    <a:pt x="2" y="238"/>
                    <a:pt x="1" y="238"/>
                    <a:pt x="0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9"/>
          <p:cNvGrpSpPr>
            <a:grpSpLocks noChangeAspect="1"/>
          </p:cNvGrpSpPr>
          <p:nvPr userDrawn="1"/>
        </p:nvGrpSpPr>
        <p:grpSpPr bwMode="auto">
          <a:xfrm>
            <a:off x="5092297" y="3569444"/>
            <a:ext cx="562743" cy="387620"/>
            <a:chOff x="-1489" y="965"/>
            <a:chExt cx="1340" cy="923"/>
          </a:xfrm>
          <a:solidFill>
            <a:schemeClr val="bg1"/>
          </a:solidFill>
        </p:grpSpPr>
        <p:sp>
          <p:nvSpPr>
            <p:cNvPr id="45" name="Freeform 60"/>
            <p:cNvSpPr>
              <a:spLocks noEditPoints="1"/>
            </p:cNvSpPr>
            <p:nvPr/>
          </p:nvSpPr>
          <p:spPr bwMode="auto">
            <a:xfrm>
              <a:off x="-1099" y="1695"/>
              <a:ext cx="553" cy="193"/>
            </a:xfrm>
            <a:custGeom>
              <a:avLst/>
              <a:gdLst>
                <a:gd name="T0" fmla="*/ 233 w 233"/>
                <a:gd name="T1" fmla="*/ 81 h 81"/>
                <a:gd name="T2" fmla="*/ 0 w 233"/>
                <a:gd name="T3" fmla="*/ 81 h 81"/>
                <a:gd name="T4" fmla="*/ 1 w 233"/>
                <a:gd name="T5" fmla="*/ 77 h 81"/>
                <a:gd name="T6" fmla="*/ 16 w 233"/>
                <a:gd name="T7" fmla="*/ 48 h 81"/>
                <a:gd name="T8" fmla="*/ 39 w 233"/>
                <a:gd name="T9" fmla="*/ 22 h 81"/>
                <a:gd name="T10" fmla="*/ 63 w 233"/>
                <a:gd name="T11" fmla="*/ 7 h 81"/>
                <a:gd name="T12" fmla="*/ 95 w 233"/>
                <a:gd name="T13" fmla="*/ 0 h 81"/>
                <a:gd name="T14" fmla="*/ 137 w 233"/>
                <a:gd name="T15" fmla="*/ 0 h 81"/>
                <a:gd name="T16" fmla="*/ 171 w 233"/>
                <a:gd name="T17" fmla="*/ 8 h 81"/>
                <a:gd name="T18" fmla="*/ 211 w 233"/>
                <a:gd name="T19" fmla="*/ 39 h 81"/>
                <a:gd name="T20" fmla="*/ 231 w 233"/>
                <a:gd name="T21" fmla="*/ 76 h 81"/>
                <a:gd name="T22" fmla="*/ 233 w 233"/>
                <a:gd name="T23" fmla="*/ 81 h 81"/>
                <a:gd name="T24" fmla="*/ 116 w 233"/>
                <a:gd name="T25" fmla="*/ 5 h 81"/>
                <a:gd name="T26" fmla="*/ 116 w 233"/>
                <a:gd name="T27" fmla="*/ 5 h 81"/>
                <a:gd name="T28" fmla="*/ 113 w 233"/>
                <a:gd name="T29" fmla="*/ 5 h 81"/>
                <a:gd name="T30" fmla="*/ 109 w 233"/>
                <a:gd name="T31" fmla="*/ 9 h 81"/>
                <a:gd name="T32" fmla="*/ 107 w 233"/>
                <a:gd name="T33" fmla="*/ 35 h 81"/>
                <a:gd name="T34" fmla="*/ 105 w 233"/>
                <a:gd name="T35" fmla="*/ 64 h 81"/>
                <a:gd name="T36" fmla="*/ 106 w 233"/>
                <a:gd name="T37" fmla="*/ 68 h 81"/>
                <a:gd name="T38" fmla="*/ 115 w 233"/>
                <a:gd name="T39" fmla="*/ 75 h 81"/>
                <a:gd name="T40" fmla="*/ 118 w 233"/>
                <a:gd name="T41" fmla="*/ 75 h 81"/>
                <a:gd name="T42" fmla="*/ 127 w 233"/>
                <a:gd name="T43" fmla="*/ 68 h 81"/>
                <a:gd name="T44" fmla="*/ 128 w 233"/>
                <a:gd name="T45" fmla="*/ 65 h 81"/>
                <a:gd name="T46" fmla="*/ 124 w 233"/>
                <a:gd name="T47" fmla="*/ 7 h 81"/>
                <a:gd name="T48" fmla="*/ 122 w 233"/>
                <a:gd name="T49" fmla="*/ 5 h 81"/>
                <a:gd name="T50" fmla="*/ 116 w 233"/>
                <a:gd name="T51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3" h="81">
                  <a:moveTo>
                    <a:pt x="233" y="81"/>
                  </a:moveTo>
                  <a:cubicBezTo>
                    <a:pt x="155" y="81"/>
                    <a:pt x="78" y="81"/>
                    <a:pt x="0" y="81"/>
                  </a:cubicBezTo>
                  <a:cubicBezTo>
                    <a:pt x="1" y="80"/>
                    <a:pt x="1" y="78"/>
                    <a:pt x="1" y="77"/>
                  </a:cubicBezTo>
                  <a:cubicBezTo>
                    <a:pt x="5" y="67"/>
                    <a:pt x="10" y="57"/>
                    <a:pt x="16" y="48"/>
                  </a:cubicBezTo>
                  <a:cubicBezTo>
                    <a:pt x="23" y="38"/>
                    <a:pt x="30" y="29"/>
                    <a:pt x="39" y="22"/>
                  </a:cubicBezTo>
                  <a:cubicBezTo>
                    <a:pt x="47" y="16"/>
                    <a:pt x="54" y="11"/>
                    <a:pt x="63" y="7"/>
                  </a:cubicBezTo>
                  <a:cubicBezTo>
                    <a:pt x="73" y="3"/>
                    <a:pt x="84" y="0"/>
                    <a:pt x="95" y="0"/>
                  </a:cubicBezTo>
                  <a:cubicBezTo>
                    <a:pt x="109" y="0"/>
                    <a:pt x="123" y="0"/>
                    <a:pt x="137" y="0"/>
                  </a:cubicBezTo>
                  <a:cubicBezTo>
                    <a:pt x="149" y="0"/>
                    <a:pt x="160" y="3"/>
                    <a:pt x="171" y="8"/>
                  </a:cubicBezTo>
                  <a:cubicBezTo>
                    <a:pt x="187" y="15"/>
                    <a:pt x="200" y="26"/>
                    <a:pt x="211" y="39"/>
                  </a:cubicBezTo>
                  <a:cubicBezTo>
                    <a:pt x="220" y="50"/>
                    <a:pt x="227" y="63"/>
                    <a:pt x="231" y="76"/>
                  </a:cubicBezTo>
                  <a:cubicBezTo>
                    <a:pt x="231" y="78"/>
                    <a:pt x="232" y="79"/>
                    <a:pt x="233" y="81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5" y="5"/>
                    <a:pt x="114" y="5"/>
                    <a:pt x="113" y="5"/>
                  </a:cubicBezTo>
                  <a:cubicBezTo>
                    <a:pt x="109" y="5"/>
                    <a:pt x="109" y="5"/>
                    <a:pt x="109" y="9"/>
                  </a:cubicBezTo>
                  <a:cubicBezTo>
                    <a:pt x="108" y="18"/>
                    <a:pt x="107" y="27"/>
                    <a:pt x="107" y="35"/>
                  </a:cubicBezTo>
                  <a:cubicBezTo>
                    <a:pt x="106" y="45"/>
                    <a:pt x="105" y="55"/>
                    <a:pt x="105" y="64"/>
                  </a:cubicBezTo>
                  <a:cubicBezTo>
                    <a:pt x="105" y="65"/>
                    <a:pt x="105" y="67"/>
                    <a:pt x="106" y="68"/>
                  </a:cubicBezTo>
                  <a:cubicBezTo>
                    <a:pt x="109" y="70"/>
                    <a:pt x="112" y="73"/>
                    <a:pt x="115" y="75"/>
                  </a:cubicBezTo>
                  <a:cubicBezTo>
                    <a:pt x="116" y="75"/>
                    <a:pt x="117" y="75"/>
                    <a:pt x="118" y="75"/>
                  </a:cubicBezTo>
                  <a:cubicBezTo>
                    <a:pt x="121" y="73"/>
                    <a:pt x="124" y="70"/>
                    <a:pt x="127" y="68"/>
                  </a:cubicBezTo>
                  <a:cubicBezTo>
                    <a:pt x="128" y="67"/>
                    <a:pt x="128" y="66"/>
                    <a:pt x="128" y="65"/>
                  </a:cubicBezTo>
                  <a:cubicBezTo>
                    <a:pt x="127" y="46"/>
                    <a:pt x="125" y="26"/>
                    <a:pt x="124" y="7"/>
                  </a:cubicBezTo>
                  <a:cubicBezTo>
                    <a:pt x="124" y="5"/>
                    <a:pt x="123" y="5"/>
                    <a:pt x="122" y="5"/>
                  </a:cubicBezTo>
                  <a:cubicBezTo>
                    <a:pt x="120" y="5"/>
                    <a:pt x="118" y="5"/>
                    <a:pt x="1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-971" y="1388"/>
              <a:ext cx="297" cy="298"/>
            </a:xfrm>
            <a:custGeom>
              <a:avLst/>
              <a:gdLst>
                <a:gd name="T0" fmla="*/ 124 w 125"/>
                <a:gd name="T1" fmla="*/ 64 h 125"/>
                <a:gd name="T2" fmla="*/ 63 w 125"/>
                <a:gd name="T3" fmla="*/ 125 h 125"/>
                <a:gd name="T4" fmla="*/ 0 w 125"/>
                <a:gd name="T5" fmla="*/ 62 h 125"/>
                <a:gd name="T6" fmla="*/ 64 w 125"/>
                <a:gd name="T7" fmla="*/ 1 h 125"/>
                <a:gd name="T8" fmla="*/ 124 w 125"/>
                <a:gd name="T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24" y="64"/>
                  </a:moveTo>
                  <a:cubicBezTo>
                    <a:pt x="124" y="98"/>
                    <a:pt x="96" y="125"/>
                    <a:pt x="63" y="125"/>
                  </a:cubicBezTo>
                  <a:cubicBezTo>
                    <a:pt x="27" y="125"/>
                    <a:pt x="0" y="97"/>
                    <a:pt x="0" y="62"/>
                  </a:cubicBezTo>
                  <a:cubicBezTo>
                    <a:pt x="1" y="29"/>
                    <a:pt x="28" y="0"/>
                    <a:pt x="64" y="1"/>
                  </a:cubicBezTo>
                  <a:cubicBezTo>
                    <a:pt x="97" y="2"/>
                    <a:pt x="125" y="29"/>
                    <a:pt x="12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-588" y="1498"/>
              <a:ext cx="235" cy="235"/>
            </a:xfrm>
            <a:custGeom>
              <a:avLst/>
              <a:gdLst>
                <a:gd name="T0" fmla="*/ 99 w 99"/>
                <a:gd name="T1" fmla="*/ 49 h 99"/>
                <a:gd name="T2" fmla="*/ 52 w 99"/>
                <a:gd name="T3" fmla="*/ 98 h 99"/>
                <a:gd name="T4" fmla="*/ 1 w 99"/>
                <a:gd name="T5" fmla="*/ 47 h 99"/>
                <a:gd name="T6" fmla="*/ 50 w 99"/>
                <a:gd name="T7" fmla="*/ 0 h 99"/>
                <a:gd name="T8" fmla="*/ 99 w 99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99" y="49"/>
                  </a:moveTo>
                  <a:cubicBezTo>
                    <a:pt x="99" y="76"/>
                    <a:pt x="77" y="97"/>
                    <a:pt x="52" y="98"/>
                  </a:cubicBezTo>
                  <a:cubicBezTo>
                    <a:pt x="23" y="99"/>
                    <a:pt x="0" y="75"/>
                    <a:pt x="1" y="47"/>
                  </a:cubicBezTo>
                  <a:cubicBezTo>
                    <a:pt x="2" y="22"/>
                    <a:pt x="23" y="0"/>
                    <a:pt x="50" y="0"/>
                  </a:cubicBezTo>
                  <a:cubicBezTo>
                    <a:pt x="77" y="0"/>
                    <a:pt x="99" y="22"/>
                    <a:pt x="9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-1294" y="1495"/>
              <a:ext cx="235" cy="236"/>
            </a:xfrm>
            <a:custGeom>
              <a:avLst/>
              <a:gdLst>
                <a:gd name="T0" fmla="*/ 50 w 99"/>
                <a:gd name="T1" fmla="*/ 98 h 99"/>
                <a:gd name="T2" fmla="*/ 1 w 99"/>
                <a:gd name="T3" fmla="*/ 47 h 99"/>
                <a:gd name="T4" fmla="*/ 52 w 99"/>
                <a:gd name="T5" fmla="*/ 1 h 99"/>
                <a:gd name="T6" fmla="*/ 98 w 99"/>
                <a:gd name="T7" fmla="*/ 52 h 99"/>
                <a:gd name="T8" fmla="*/ 50 w 99"/>
                <a:gd name="T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50" y="98"/>
                  </a:moveTo>
                  <a:cubicBezTo>
                    <a:pt x="22" y="98"/>
                    <a:pt x="0" y="76"/>
                    <a:pt x="1" y="47"/>
                  </a:cubicBezTo>
                  <a:cubicBezTo>
                    <a:pt x="2" y="22"/>
                    <a:pt x="23" y="0"/>
                    <a:pt x="52" y="1"/>
                  </a:cubicBezTo>
                  <a:cubicBezTo>
                    <a:pt x="77" y="2"/>
                    <a:pt x="99" y="24"/>
                    <a:pt x="98" y="52"/>
                  </a:cubicBezTo>
                  <a:cubicBezTo>
                    <a:pt x="98" y="77"/>
                    <a:pt x="75" y="99"/>
                    <a:pt x="50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64"/>
            <p:cNvSpPr>
              <a:spLocks noEditPoints="1"/>
            </p:cNvSpPr>
            <p:nvPr/>
          </p:nvSpPr>
          <p:spPr bwMode="auto">
            <a:xfrm>
              <a:off x="-1392" y="1736"/>
              <a:ext cx="347" cy="152"/>
            </a:xfrm>
            <a:custGeom>
              <a:avLst/>
              <a:gdLst>
                <a:gd name="T0" fmla="*/ 0 w 146"/>
                <a:gd name="T1" fmla="*/ 64 h 64"/>
                <a:gd name="T2" fmla="*/ 8 w 146"/>
                <a:gd name="T3" fmla="*/ 44 h 64"/>
                <a:gd name="T4" fmla="*/ 30 w 146"/>
                <a:gd name="T5" fmla="*/ 18 h 64"/>
                <a:gd name="T6" fmla="*/ 75 w 146"/>
                <a:gd name="T7" fmla="*/ 0 h 64"/>
                <a:gd name="T8" fmla="*/ 106 w 146"/>
                <a:gd name="T9" fmla="*/ 0 h 64"/>
                <a:gd name="T10" fmla="*/ 143 w 146"/>
                <a:gd name="T11" fmla="*/ 12 h 64"/>
                <a:gd name="T12" fmla="*/ 143 w 146"/>
                <a:gd name="T13" fmla="*/ 16 h 64"/>
                <a:gd name="T14" fmla="*/ 135 w 146"/>
                <a:gd name="T15" fmla="*/ 25 h 64"/>
                <a:gd name="T16" fmla="*/ 117 w 146"/>
                <a:gd name="T17" fmla="*/ 63 h 64"/>
                <a:gd name="T18" fmla="*/ 115 w 146"/>
                <a:gd name="T19" fmla="*/ 64 h 64"/>
                <a:gd name="T20" fmla="*/ 97 w 146"/>
                <a:gd name="T21" fmla="*/ 64 h 64"/>
                <a:gd name="T22" fmla="*/ 79 w 146"/>
                <a:gd name="T23" fmla="*/ 64 h 64"/>
                <a:gd name="T24" fmla="*/ 52 w 146"/>
                <a:gd name="T25" fmla="*/ 64 h 64"/>
                <a:gd name="T26" fmla="*/ 17 w 146"/>
                <a:gd name="T27" fmla="*/ 64 h 64"/>
                <a:gd name="T28" fmla="*/ 2 w 146"/>
                <a:gd name="T29" fmla="*/ 64 h 64"/>
                <a:gd name="T30" fmla="*/ 0 w 146"/>
                <a:gd name="T31" fmla="*/ 64 h 64"/>
                <a:gd name="T32" fmla="*/ 91 w 146"/>
                <a:gd name="T33" fmla="*/ 4 h 64"/>
                <a:gd name="T34" fmla="*/ 88 w 146"/>
                <a:gd name="T35" fmla="*/ 4 h 64"/>
                <a:gd name="T36" fmla="*/ 85 w 146"/>
                <a:gd name="T37" fmla="*/ 7 h 64"/>
                <a:gd name="T38" fmla="*/ 85 w 146"/>
                <a:gd name="T39" fmla="*/ 9 h 64"/>
                <a:gd name="T40" fmla="*/ 82 w 146"/>
                <a:gd name="T41" fmla="*/ 50 h 64"/>
                <a:gd name="T42" fmla="*/ 84 w 146"/>
                <a:gd name="T43" fmla="*/ 55 h 64"/>
                <a:gd name="T44" fmla="*/ 89 w 146"/>
                <a:gd name="T45" fmla="*/ 59 h 64"/>
                <a:gd name="T46" fmla="*/ 93 w 146"/>
                <a:gd name="T47" fmla="*/ 59 h 64"/>
                <a:gd name="T48" fmla="*/ 98 w 146"/>
                <a:gd name="T49" fmla="*/ 54 h 64"/>
                <a:gd name="T50" fmla="*/ 100 w 146"/>
                <a:gd name="T51" fmla="*/ 51 h 64"/>
                <a:gd name="T52" fmla="*/ 97 w 146"/>
                <a:gd name="T53" fmla="*/ 10 h 64"/>
                <a:gd name="T54" fmla="*/ 91 w 146"/>
                <a:gd name="T55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64">
                  <a:moveTo>
                    <a:pt x="0" y="64"/>
                  </a:moveTo>
                  <a:cubicBezTo>
                    <a:pt x="2" y="57"/>
                    <a:pt x="5" y="50"/>
                    <a:pt x="8" y="44"/>
                  </a:cubicBezTo>
                  <a:cubicBezTo>
                    <a:pt x="14" y="34"/>
                    <a:pt x="21" y="25"/>
                    <a:pt x="30" y="18"/>
                  </a:cubicBezTo>
                  <a:cubicBezTo>
                    <a:pt x="43" y="7"/>
                    <a:pt x="58" y="0"/>
                    <a:pt x="75" y="0"/>
                  </a:cubicBezTo>
                  <a:cubicBezTo>
                    <a:pt x="85" y="0"/>
                    <a:pt x="96" y="0"/>
                    <a:pt x="106" y="0"/>
                  </a:cubicBezTo>
                  <a:cubicBezTo>
                    <a:pt x="120" y="0"/>
                    <a:pt x="132" y="5"/>
                    <a:pt x="143" y="12"/>
                  </a:cubicBezTo>
                  <a:cubicBezTo>
                    <a:pt x="146" y="13"/>
                    <a:pt x="143" y="15"/>
                    <a:pt x="143" y="16"/>
                  </a:cubicBezTo>
                  <a:cubicBezTo>
                    <a:pt x="140" y="19"/>
                    <a:pt x="137" y="22"/>
                    <a:pt x="135" y="25"/>
                  </a:cubicBezTo>
                  <a:cubicBezTo>
                    <a:pt x="127" y="37"/>
                    <a:pt x="121" y="49"/>
                    <a:pt x="117" y="63"/>
                  </a:cubicBezTo>
                  <a:cubicBezTo>
                    <a:pt x="117" y="63"/>
                    <a:pt x="116" y="64"/>
                    <a:pt x="115" y="64"/>
                  </a:cubicBezTo>
                  <a:cubicBezTo>
                    <a:pt x="109" y="64"/>
                    <a:pt x="103" y="64"/>
                    <a:pt x="97" y="64"/>
                  </a:cubicBezTo>
                  <a:cubicBezTo>
                    <a:pt x="91" y="64"/>
                    <a:pt x="85" y="64"/>
                    <a:pt x="79" y="64"/>
                  </a:cubicBezTo>
                  <a:cubicBezTo>
                    <a:pt x="70" y="64"/>
                    <a:pt x="61" y="64"/>
                    <a:pt x="52" y="64"/>
                  </a:cubicBezTo>
                  <a:cubicBezTo>
                    <a:pt x="41" y="64"/>
                    <a:pt x="29" y="64"/>
                    <a:pt x="17" y="64"/>
                  </a:cubicBezTo>
                  <a:cubicBezTo>
                    <a:pt x="12" y="64"/>
                    <a:pt x="7" y="64"/>
                    <a:pt x="2" y="64"/>
                  </a:cubicBezTo>
                  <a:cubicBezTo>
                    <a:pt x="1" y="64"/>
                    <a:pt x="1" y="64"/>
                    <a:pt x="0" y="64"/>
                  </a:cubicBezTo>
                  <a:close/>
                  <a:moveTo>
                    <a:pt x="91" y="4"/>
                  </a:moveTo>
                  <a:cubicBezTo>
                    <a:pt x="90" y="4"/>
                    <a:pt x="89" y="4"/>
                    <a:pt x="88" y="4"/>
                  </a:cubicBezTo>
                  <a:cubicBezTo>
                    <a:pt x="86" y="4"/>
                    <a:pt x="85" y="5"/>
                    <a:pt x="85" y="7"/>
                  </a:cubicBezTo>
                  <a:cubicBezTo>
                    <a:pt x="85" y="8"/>
                    <a:pt x="85" y="8"/>
                    <a:pt x="85" y="9"/>
                  </a:cubicBezTo>
                  <a:cubicBezTo>
                    <a:pt x="84" y="22"/>
                    <a:pt x="83" y="36"/>
                    <a:pt x="82" y="50"/>
                  </a:cubicBezTo>
                  <a:cubicBezTo>
                    <a:pt x="81" y="52"/>
                    <a:pt x="82" y="54"/>
                    <a:pt x="84" y="55"/>
                  </a:cubicBezTo>
                  <a:cubicBezTo>
                    <a:pt x="86" y="56"/>
                    <a:pt x="87" y="57"/>
                    <a:pt x="89" y="59"/>
                  </a:cubicBezTo>
                  <a:cubicBezTo>
                    <a:pt x="90" y="60"/>
                    <a:pt x="91" y="60"/>
                    <a:pt x="93" y="59"/>
                  </a:cubicBezTo>
                  <a:cubicBezTo>
                    <a:pt x="94" y="57"/>
                    <a:pt x="96" y="56"/>
                    <a:pt x="98" y="54"/>
                  </a:cubicBezTo>
                  <a:cubicBezTo>
                    <a:pt x="100" y="53"/>
                    <a:pt x="100" y="52"/>
                    <a:pt x="100" y="51"/>
                  </a:cubicBezTo>
                  <a:cubicBezTo>
                    <a:pt x="99" y="37"/>
                    <a:pt x="98" y="23"/>
                    <a:pt x="97" y="10"/>
                  </a:cubicBezTo>
                  <a:cubicBezTo>
                    <a:pt x="96" y="4"/>
                    <a:pt x="96" y="4"/>
                    <a:pt x="9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5"/>
            <p:cNvSpPr>
              <a:spLocks noEditPoints="1"/>
            </p:cNvSpPr>
            <p:nvPr/>
          </p:nvSpPr>
          <p:spPr bwMode="auto">
            <a:xfrm>
              <a:off x="-598" y="1736"/>
              <a:ext cx="345" cy="152"/>
            </a:xfrm>
            <a:custGeom>
              <a:avLst/>
              <a:gdLst>
                <a:gd name="T0" fmla="*/ 145 w 145"/>
                <a:gd name="T1" fmla="*/ 64 h 64"/>
                <a:gd name="T2" fmla="*/ 28 w 145"/>
                <a:gd name="T3" fmla="*/ 64 h 64"/>
                <a:gd name="T4" fmla="*/ 0 w 145"/>
                <a:gd name="T5" fmla="*/ 13 h 64"/>
                <a:gd name="T6" fmla="*/ 15 w 145"/>
                <a:gd name="T7" fmla="*/ 5 h 64"/>
                <a:gd name="T8" fmla="*/ 43 w 145"/>
                <a:gd name="T9" fmla="*/ 0 h 64"/>
                <a:gd name="T10" fmla="*/ 68 w 145"/>
                <a:gd name="T11" fmla="*/ 0 h 64"/>
                <a:gd name="T12" fmla="*/ 110 w 145"/>
                <a:gd name="T13" fmla="*/ 14 h 64"/>
                <a:gd name="T14" fmla="*/ 139 w 145"/>
                <a:gd name="T15" fmla="*/ 49 h 64"/>
                <a:gd name="T16" fmla="*/ 144 w 145"/>
                <a:gd name="T17" fmla="*/ 61 h 64"/>
                <a:gd name="T18" fmla="*/ 145 w 145"/>
                <a:gd name="T19" fmla="*/ 64 h 64"/>
                <a:gd name="T20" fmla="*/ 54 w 145"/>
                <a:gd name="T21" fmla="*/ 4 h 64"/>
                <a:gd name="T22" fmla="*/ 52 w 145"/>
                <a:gd name="T23" fmla="*/ 4 h 64"/>
                <a:gd name="T24" fmla="*/ 48 w 145"/>
                <a:gd name="T25" fmla="*/ 7 h 64"/>
                <a:gd name="T26" fmla="*/ 46 w 145"/>
                <a:gd name="T27" fmla="*/ 30 h 64"/>
                <a:gd name="T28" fmla="*/ 45 w 145"/>
                <a:gd name="T29" fmla="*/ 50 h 64"/>
                <a:gd name="T30" fmla="*/ 46 w 145"/>
                <a:gd name="T31" fmla="*/ 54 h 64"/>
                <a:gd name="T32" fmla="*/ 53 w 145"/>
                <a:gd name="T33" fmla="*/ 59 h 64"/>
                <a:gd name="T34" fmla="*/ 55 w 145"/>
                <a:gd name="T35" fmla="*/ 59 h 64"/>
                <a:gd name="T36" fmla="*/ 62 w 145"/>
                <a:gd name="T37" fmla="*/ 54 h 64"/>
                <a:gd name="T38" fmla="*/ 63 w 145"/>
                <a:gd name="T39" fmla="*/ 51 h 64"/>
                <a:gd name="T40" fmla="*/ 60 w 145"/>
                <a:gd name="T41" fmla="*/ 9 h 64"/>
                <a:gd name="T42" fmla="*/ 54 w 145"/>
                <a:gd name="T4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5" h="64">
                  <a:moveTo>
                    <a:pt x="145" y="64"/>
                  </a:moveTo>
                  <a:cubicBezTo>
                    <a:pt x="106" y="64"/>
                    <a:pt x="67" y="64"/>
                    <a:pt x="28" y="64"/>
                  </a:cubicBezTo>
                  <a:cubicBezTo>
                    <a:pt x="23" y="45"/>
                    <a:pt x="13" y="28"/>
                    <a:pt x="0" y="13"/>
                  </a:cubicBezTo>
                  <a:cubicBezTo>
                    <a:pt x="5" y="10"/>
                    <a:pt x="10" y="7"/>
                    <a:pt x="15" y="5"/>
                  </a:cubicBezTo>
                  <a:cubicBezTo>
                    <a:pt x="24" y="1"/>
                    <a:pt x="33" y="0"/>
                    <a:pt x="43" y="0"/>
                  </a:cubicBezTo>
                  <a:cubicBezTo>
                    <a:pt x="51" y="0"/>
                    <a:pt x="60" y="0"/>
                    <a:pt x="68" y="0"/>
                  </a:cubicBezTo>
                  <a:cubicBezTo>
                    <a:pt x="84" y="0"/>
                    <a:pt x="98" y="5"/>
                    <a:pt x="110" y="14"/>
                  </a:cubicBezTo>
                  <a:cubicBezTo>
                    <a:pt x="123" y="23"/>
                    <a:pt x="132" y="35"/>
                    <a:pt x="139" y="49"/>
                  </a:cubicBezTo>
                  <a:cubicBezTo>
                    <a:pt x="141" y="53"/>
                    <a:pt x="143" y="57"/>
                    <a:pt x="144" y="61"/>
                  </a:cubicBezTo>
                  <a:cubicBezTo>
                    <a:pt x="145" y="62"/>
                    <a:pt x="145" y="63"/>
                    <a:pt x="145" y="64"/>
                  </a:cubicBezTo>
                  <a:close/>
                  <a:moveTo>
                    <a:pt x="54" y="4"/>
                  </a:moveTo>
                  <a:cubicBezTo>
                    <a:pt x="53" y="4"/>
                    <a:pt x="53" y="4"/>
                    <a:pt x="52" y="4"/>
                  </a:cubicBezTo>
                  <a:cubicBezTo>
                    <a:pt x="49" y="4"/>
                    <a:pt x="48" y="4"/>
                    <a:pt x="48" y="7"/>
                  </a:cubicBezTo>
                  <a:cubicBezTo>
                    <a:pt x="48" y="15"/>
                    <a:pt x="47" y="22"/>
                    <a:pt x="46" y="30"/>
                  </a:cubicBezTo>
                  <a:cubicBezTo>
                    <a:pt x="46" y="36"/>
                    <a:pt x="45" y="43"/>
                    <a:pt x="45" y="50"/>
                  </a:cubicBezTo>
                  <a:cubicBezTo>
                    <a:pt x="45" y="51"/>
                    <a:pt x="45" y="53"/>
                    <a:pt x="46" y="54"/>
                  </a:cubicBezTo>
                  <a:cubicBezTo>
                    <a:pt x="48" y="56"/>
                    <a:pt x="50" y="57"/>
                    <a:pt x="53" y="59"/>
                  </a:cubicBezTo>
                  <a:cubicBezTo>
                    <a:pt x="53" y="59"/>
                    <a:pt x="55" y="59"/>
                    <a:pt x="55" y="59"/>
                  </a:cubicBezTo>
                  <a:cubicBezTo>
                    <a:pt x="58" y="57"/>
                    <a:pt x="60" y="56"/>
                    <a:pt x="62" y="54"/>
                  </a:cubicBezTo>
                  <a:cubicBezTo>
                    <a:pt x="63" y="53"/>
                    <a:pt x="63" y="52"/>
                    <a:pt x="63" y="51"/>
                  </a:cubicBezTo>
                  <a:cubicBezTo>
                    <a:pt x="62" y="37"/>
                    <a:pt x="61" y="23"/>
                    <a:pt x="60" y="9"/>
                  </a:cubicBezTo>
                  <a:cubicBezTo>
                    <a:pt x="60" y="4"/>
                    <a:pt x="60" y="4"/>
                    <a:pt x="5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66"/>
            <p:cNvSpPr>
              <a:spLocks noEditPoints="1"/>
            </p:cNvSpPr>
            <p:nvPr/>
          </p:nvSpPr>
          <p:spPr bwMode="auto">
            <a:xfrm>
              <a:off x="-1489" y="1214"/>
              <a:ext cx="337" cy="291"/>
            </a:xfrm>
            <a:custGeom>
              <a:avLst/>
              <a:gdLst>
                <a:gd name="T0" fmla="*/ 142 w 142"/>
                <a:gd name="T1" fmla="*/ 3 h 122"/>
                <a:gd name="T2" fmla="*/ 139 w 142"/>
                <a:gd name="T3" fmla="*/ 0 h 122"/>
                <a:gd name="T4" fmla="*/ 3 w 142"/>
                <a:gd name="T5" fmla="*/ 0 h 122"/>
                <a:gd name="T6" fmla="*/ 0 w 142"/>
                <a:gd name="T7" fmla="*/ 3 h 122"/>
                <a:gd name="T8" fmla="*/ 0 w 142"/>
                <a:gd name="T9" fmla="*/ 91 h 122"/>
                <a:gd name="T10" fmla="*/ 3 w 142"/>
                <a:gd name="T11" fmla="*/ 94 h 122"/>
                <a:gd name="T12" fmla="*/ 22 w 142"/>
                <a:gd name="T13" fmla="*/ 94 h 122"/>
                <a:gd name="T14" fmla="*/ 25 w 142"/>
                <a:gd name="T15" fmla="*/ 95 h 122"/>
                <a:gd name="T16" fmla="*/ 48 w 142"/>
                <a:gd name="T17" fmla="*/ 115 h 122"/>
                <a:gd name="T18" fmla="*/ 56 w 142"/>
                <a:gd name="T19" fmla="*/ 122 h 122"/>
                <a:gd name="T20" fmla="*/ 56 w 142"/>
                <a:gd name="T21" fmla="*/ 120 h 122"/>
                <a:gd name="T22" fmla="*/ 59 w 142"/>
                <a:gd name="T23" fmla="*/ 98 h 122"/>
                <a:gd name="T24" fmla="*/ 63 w 142"/>
                <a:gd name="T25" fmla="*/ 94 h 122"/>
                <a:gd name="T26" fmla="*/ 138 w 142"/>
                <a:gd name="T27" fmla="*/ 94 h 122"/>
                <a:gd name="T28" fmla="*/ 142 w 142"/>
                <a:gd name="T29" fmla="*/ 91 h 122"/>
                <a:gd name="T30" fmla="*/ 142 w 142"/>
                <a:gd name="T31" fmla="*/ 3 h 122"/>
                <a:gd name="T32" fmla="*/ 102 w 142"/>
                <a:gd name="T33" fmla="*/ 65 h 122"/>
                <a:gd name="T34" fmla="*/ 40 w 142"/>
                <a:gd name="T35" fmla="*/ 65 h 122"/>
                <a:gd name="T36" fmla="*/ 32 w 142"/>
                <a:gd name="T37" fmla="*/ 57 h 122"/>
                <a:gd name="T38" fmla="*/ 40 w 142"/>
                <a:gd name="T39" fmla="*/ 49 h 122"/>
                <a:gd name="T40" fmla="*/ 102 w 142"/>
                <a:gd name="T41" fmla="*/ 49 h 122"/>
                <a:gd name="T42" fmla="*/ 110 w 142"/>
                <a:gd name="T43" fmla="*/ 57 h 122"/>
                <a:gd name="T44" fmla="*/ 102 w 142"/>
                <a:gd name="T45" fmla="*/ 65 h 122"/>
                <a:gd name="T46" fmla="*/ 102 w 142"/>
                <a:gd name="T47" fmla="*/ 37 h 122"/>
                <a:gd name="T48" fmla="*/ 40 w 142"/>
                <a:gd name="T49" fmla="*/ 37 h 122"/>
                <a:gd name="T50" fmla="*/ 32 w 142"/>
                <a:gd name="T51" fmla="*/ 29 h 122"/>
                <a:gd name="T52" fmla="*/ 40 w 142"/>
                <a:gd name="T53" fmla="*/ 21 h 122"/>
                <a:gd name="T54" fmla="*/ 102 w 142"/>
                <a:gd name="T55" fmla="*/ 21 h 122"/>
                <a:gd name="T56" fmla="*/ 110 w 142"/>
                <a:gd name="T57" fmla="*/ 29 h 122"/>
                <a:gd name="T58" fmla="*/ 102 w 142"/>
                <a:gd name="T59" fmla="*/ 3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122">
                  <a:moveTo>
                    <a:pt x="142" y="3"/>
                  </a:moveTo>
                  <a:cubicBezTo>
                    <a:pt x="142" y="0"/>
                    <a:pt x="141" y="0"/>
                    <a:pt x="139" y="0"/>
                  </a:cubicBezTo>
                  <a:cubicBezTo>
                    <a:pt x="93" y="0"/>
                    <a:pt x="48" y="0"/>
                    <a:pt x="3" y="0"/>
                  </a:cubicBezTo>
                  <a:cubicBezTo>
                    <a:pt x="1" y="0"/>
                    <a:pt x="0" y="0"/>
                    <a:pt x="0" y="3"/>
                  </a:cubicBezTo>
                  <a:cubicBezTo>
                    <a:pt x="0" y="32"/>
                    <a:pt x="0" y="62"/>
                    <a:pt x="0" y="91"/>
                  </a:cubicBezTo>
                  <a:cubicBezTo>
                    <a:pt x="0" y="93"/>
                    <a:pt x="1" y="94"/>
                    <a:pt x="3" y="94"/>
                  </a:cubicBezTo>
                  <a:cubicBezTo>
                    <a:pt x="9" y="94"/>
                    <a:pt x="15" y="94"/>
                    <a:pt x="22" y="94"/>
                  </a:cubicBezTo>
                  <a:cubicBezTo>
                    <a:pt x="23" y="94"/>
                    <a:pt x="24" y="94"/>
                    <a:pt x="25" y="95"/>
                  </a:cubicBezTo>
                  <a:cubicBezTo>
                    <a:pt x="33" y="102"/>
                    <a:pt x="40" y="109"/>
                    <a:pt x="48" y="115"/>
                  </a:cubicBezTo>
                  <a:cubicBezTo>
                    <a:pt x="51" y="118"/>
                    <a:pt x="53" y="120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7" y="113"/>
                    <a:pt x="58" y="105"/>
                    <a:pt x="59" y="98"/>
                  </a:cubicBezTo>
                  <a:cubicBezTo>
                    <a:pt x="59" y="94"/>
                    <a:pt x="59" y="94"/>
                    <a:pt x="63" y="94"/>
                  </a:cubicBezTo>
                  <a:cubicBezTo>
                    <a:pt x="88" y="94"/>
                    <a:pt x="113" y="94"/>
                    <a:pt x="138" y="94"/>
                  </a:cubicBezTo>
                  <a:cubicBezTo>
                    <a:pt x="141" y="94"/>
                    <a:pt x="142" y="93"/>
                    <a:pt x="142" y="91"/>
                  </a:cubicBezTo>
                  <a:cubicBezTo>
                    <a:pt x="142" y="61"/>
                    <a:pt x="142" y="32"/>
                    <a:pt x="142" y="3"/>
                  </a:cubicBezTo>
                  <a:close/>
                  <a:moveTo>
                    <a:pt x="102" y="65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36" y="65"/>
                    <a:pt x="32" y="61"/>
                    <a:pt x="32" y="57"/>
                  </a:cubicBezTo>
                  <a:cubicBezTo>
                    <a:pt x="32" y="53"/>
                    <a:pt x="36" y="49"/>
                    <a:pt x="4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49"/>
                    <a:pt x="110" y="53"/>
                    <a:pt x="110" y="57"/>
                  </a:cubicBezTo>
                  <a:cubicBezTo>
                    <a:pt x="110" y="61"/>
                    <a:pt x="106" y="65"/>
                    <a:pt x="102" y="65"/>
                  </a:cubicBezTo>
                  <a:close/>
                  <a:moveTo>
                    <a:pt x="102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36" y="37"/>
                    <a:pt x="32" y="34"/>
                    <a:pt x="32" y="29"/>
                  </a:cubicBezTo>
                  <a:cubicBezTo>
                    <a:pt x="32" y="25"/>
                    <a:pt x="36" y="21"/>
                    <a:pt x="40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6" y="21"/>
                    <a:pt x="110" y="25"/>
                    <a:pt x="110" y="29"/>
                  </a:cubicBezTo>
                  <a:cubicBezTo>
                    <a:pt x="110" y="34"/>
                    <a:pt x="106" y="37"/>
                    <a:pt x="10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67"/>
            <p:cNvSpPr>
              <a:spLocks noEditPoints="1"/>
            </p:cNvSpPr>
            <p:nvPr/>
          </p:nvSpPr>
          <p:spPr bwMode="auto">
            <a:xfrm>
              <a:off x="-1014" y="965"/>
              <a:ext cx="383" cy="409"/>
            </a:xfrm>
            <a:custGeom>
              <a:avLst/>
              <a:gdLst>
                <a:gd name="T0" fmla="*/ 141 w 161"/>
                <a:gd name="T1" fmla="*/ 26 h 172"/>
                <a:gd name="T2" fmla="*/ 81 w 161"/>
                <a:gd name="T3" fmla="*/ 0 h 172"/>
                <a:gd name="T4" fmla="*/ 48 w 161"/>
                <a:gd name="T5" fmla="*/ 7 h 172"/>
                <a:gd name="T6" fmla="*/ 16 w 161"/>
                <a:gd name="T7" fmla="*/ 30 h 172"/>
                <a:gd name="T8" fmla="*/ 1 w 161"/>
                <a:gd name="T9" fmla="*/ 75 h 172"/>
                <a:gd name="T10" fmla="*/ 7 w 161"/>
                <a:gd name="T11" fmla="*/ 96 h 172"/>
                <a:gd name="T12" fmla="*/ 35 w 161"/>
                <a:gd name="T13" fmla="*/ 128 h 172"/>
                <a:gd name="T14" fmla="*/ 36 w 161"/>
                <a:gd name="T15" fmla="*/ 130 h 172"/>
                <a:gd name="T16" fmla="*/ 33 w 161"/>
                <a:gd name="T17" fmla="*/ 159 h 172"/>
                <a:gd name="T18" fmla="*/ 32 w 161"/>
                <a:gd name="T19" fmla="*/ 172 h 172"/>
                <a:gd name="T20" fmla="*/ 32 w 161"/>
                <a:gd name="T21" fmla="*/ 172 h 172"/>
                <a:gd name="T22" fmla="*/ 51 w 161"/>
                <a:gd name="T23" fmla="*/ 153 h 172"/>
                <a:gd name="T24" fmla="*/ 63 w 161"/>
                <a:gd name="T25" fmla="*/ 141 h 172"/>
                <a:gd name="T26" fmla="*/ 66 w 161"/>
                <a:gd name="T27" fmla="*/ 140 h 172"/>
                <a:gd name="T28" fmla="*/ 89 w 161"/>
                <a:gd name="T29" fmla="*/ 140 h 172"/>
                <a:gd name="T30" fmla="*/ 141 w 161"/>
                <a:gd name="T31" fmla="*/ 116 h 172"/>
                <a:gd name="T32" fmla="*/ 160 w 161"/>
                <a:gd name="T33" fmla="*/ 75 h 172"/>
                <a:gd name="T34" fmla="*/ 141 w 161"/>
                <a:gd name="T35" fmla="*/ 26 h 172"/>
                <a:gd name="T36" fmla="*/ 111 w 161"/>
                <a:gd name="T37" fmla="*/ 94 h 172"/>
                <a:gd name="T38" fmla="*/ 50 w 161"/>
                <a:gd name="T39" fmla="*/ 94 h 172"/>
                <a:gd name="T40" fmla="*/ 42 w 161"/>
                <a:gd name="T41" fmla="*/ 86 h 172"/>
                <a:gd name="T42" fmla="*/ 50 w 161"/>
                <a:gd name="T43" fmla="*/ 78 h 172"/>
                <a:gd name="T44" fmla="*/ 111 w 161"/>
                <a:gd name="T45" fmla="*/ 78 h 172"/>
                <a:gd name="T46" fmla="*/ 119 w 161"/>
                <a:gd name="T47" fmla="*/ 86 h 172"/>
                <a:gd name="T48" fmla="*/ 111 w 161"/>
                <a:gd name="T49" fmla="*/ 94 h 172"/>
                <a:gd name="T50" fmla="*/ 111 w 161"/>
                <a:gd name="T51" fmla="*/ 66 h 172"/>
                <a:gd name="T52" fmla="*/ 50 w 161"/>
                <a:gd name="T53" fmla="*/ 66 h 172"/>
                <a:gd name="T54" fmla="*/ 42 w 161"/>
                <a:gd name="T55" fmla="*/ 58 h 172"/>
                <a:gd name="T56" fmla="*/ 50 w 161"/>
                <a:gd name="T57" fmla="*/ 50 h 172"/>
                <a:gd name="T58" fmla="*/ 111 w 161"/>
                <a:gd name="T59" fmla="*/ 50 h 172"/>
                <a:gd name="T60" fmla="*/ 119 w 161"/>
                <a:gd name="T61" fmla="*/ 58 h 172"/>
                <a:gd name="T62" fmla="*/ 111 w 161"/>
                <a:gd name="T63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72">
                  <a:moveTo>
                    <a:pt x="141" y="26"/>
                  </a:moveTo>
                  <a:cubicBezTo>
                    <a:pt x="125" y="9"/>
                    <a:pt x="104" y="1"/>
                    <a:pt x="81" y="0"/>
                  </a:cubicBezTo>
                  <a:cubicBezTo>
                    <a:pt x="70" y="0"/>
                    <a:pt x="59" y="2"/>
                    <a:pt x="48" y="7"/>
                  </a:cubicBezTo>
                  <a:cubicBezTo>
                    <a:pt x="35" y="12"/>
                    <a:pt x="24" y="19"/>
                    <a:pt x="16" y="30"/>
                  </a:cubicBezTo>
                  <a:cubicBezTo>
                    <a:pt x="5" y="43"/>
                    <a:pt x="0" y="58"/>
                    <a:pt x="1" y="75"/>
                  </a:cubicBezTo>
                  <a:cubicBezTo>
                    <a:pt x="2" y="83"/>
                    <a:pt x="4" y="90"/>
                    <a:pt x="7" y="96"/>
                  </a:cubicBezTo>
                  <a:cubicBezTo>
                    <a:pt x="13" y="110"/>
                    <a:pt x="22" y="120"/>
                    <a:pt x="35" y="128"/>
                  </a:cubicBezTo>
                  <a:cubicBezTo>
                    <a:pt x="35" y="128"/>
                    <a:pt x="36" y="130"/>
                    <a:pt x="36" y="130"/>
                  </a:cubicBezTo>
                  <a:cubicBezTo>
                    <a:pt x="35" y="140"/>
                    <a:pt x="34" y="150"/>
                    <a:pt x="33" y="159"/>
                  </a:cubicBezTo>
                  <a:cubicBezTo>
                    <a:pt x="33" y="164"/>
                    <a:pt x="32" y="168"/>
                    <a:pt x="32" y="17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9" y="166"/>
                    <a:pt x="45" y="159"/>
                    <a:pt x="51" y="153"/>
                  </a:cubicBezTo>
                  <a:cubicBezTo>
                    <a:pt x="55" y="149"/>
                    <a:pt x="59" y="145"/>
                    <a:pt x="63" y="141"/>
                  </a:cubicBezTo>
                  <a:cubicBezTo>
                    <a:pt x="63" y="140"/>
                    <a:pt x="65" y="139"/>
                    <a:pt x="66" y="140"/>
                  </a:cubicBezTo>
                  <a:cubicBezTo>
                    <a:pt x="74" y="141"/>
                    <a:pt x="81" y="141"/>
                    <a:pt x="89" y="140"/>
                  </a:cubicBezTo>
                  <a:cubicBezTo>
                    <a:pt x="109" y="138"/>
                    <a:pt x="127" y="130"/>
                    <a:pt x="141" y="116"/>
                  </a:cubicBezTo>
                  <a:cubicBezTo>
                    <a:pt x="152" y="104"/>
                    <a:pt x="159" y="90"/>
                    <a:pt x="160" y="75"/>
                  </a:cubicBezTo>
                  <a:cubicBezTo>
                    <a:pt x="161" y="56"/>
                    <a:pt x="154" y="39"/>
                    <a:pt x="141" y="26"/>
                  </a:cubicBezTo>
                  <a:close/>
                  <a:moveTo>
                    <a:pt x="111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5" y="94"/>
                    <a:pt x="42" y="90"/>
                    <a:pt x="42" y="86"/>
                  </a:cubicBezTo>
                  <a:cubicBezTo>
                    <a:pt x="42" y="81"/>
                    <a:pt x="45" y="78"/>
                    <a:pt x="50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6" y="78"/>
                    <a:pt x="119" y="81"/>
                    <a:pt x="119" y="86"/>
                  </a:cubicBezTo>
                  <a:cubicBezTo>
                    <a:pt x="119" y="90"/>
                    <a:pt x="116" y="94"/>
                    <a:pt x="111" y="94"/>
                  </a:cubicBezTo>
                  <a:close/>
                  <a:moveTo>
                    <a:pt x="111" y="66"/>
                  </a:moveTo>
                  <a:cubicBezTo>
                    <a:pt x="50" y="66"/>
                    <a:pt x="50" y="66"/>
                    <a:pt x="50" y="66"/>
                  </a:cubicBezTo>
                  <a:cubicBezTo>
                    <a:pt x="45" y="66"/>
                    <a:pt x="42" y="63"/>
                    <a:pt x="42" y="58"/>
                  </a:cubicBezTo>
                  <a:cubicBezTo>
                    <a:pt x="42" y="54"/>
                    <a:pt x="45" y="50"/>
                    <a:pt x="5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6" y="50"/>
                    <a:pt x="119" y="54"/>
                    <a:pt x="119" y="58"/>
                  </a:cubicBezTo>
                  <a:cubicBezTo>
                    <a:pt x="119" y="63"/>
                    <a:pt x="116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68"/>
            <p:cNvSpPr>
              <a:spLocks noEditPoints="1"/>
            </p:cNvSpPr>
            <p:nvPr/>
          </p:nvSpPr>
          <p:spPr bwMode="auto">
            <a:xfrm>
              <a:off x="-555" y="1188"/>
              <a:ext cx="406" cy="312"/>
            </a:xfrm>
            <a:custGeom>
              <a:avLst/>
              <a:gdLst>
                <a:gd name="T0" fmla="*/ 152 w 171"/>
                <a:gd name="T1" fmla="*/ 0 h 131"/>
                <a:gd name="T2" fmla="*/ 20 w 171"/>
                <a:gd name="T3" fmla="*/ 0 h 131"/>
                <a:gd name="T4" fmla="*/ 0 w 171"/>
                <a:gd name="T5" fmla="*/ 19 h 131"/>
                <a:gd name="T6" fmla="*/ 0 w 171"/>
                <a:gd name="T7" fmla="*/ 86 h 131"/>
                <a:gd name="T8" fmla="*/ 20 w 171"/>
                <a:gd name="T9" fmla="*/ 105 h 131"/>
                <a:gd name="T10" fmla="*/ 97 w 171"/>
                <a:gd name="T11" fmla="*/ 105 h 131"/>
                <a:gd name="T12" fmla="*/ 99 w 171"/>
                <a:gd name="T13" fmla="*/ 108 h 131"/>
                <a:gd name="T14" fmla="*/ 94 w 171"/>
                <a:gd name="T15" fmla="*/ 127 h 131"/>
                <a:gd name="T16" fmla="*/ 93 w 171"/>
                <a:gd name="T17" fmla="*/ 131 h 131"/>
                <a:gd name="T18" fmla="*/ 95 w 171"/>
                <a:gd name="T19" fmla="*/ 130 h 131"/>
                <a:gd name="T20" fmla="*/ 135 w 171"/>
                <a:gd name="T21" fmla="*/ 109 h 131"/>
                <a:gd name="T22" fmla="*/ 152 w 171"/>
                <a:gd name="T23" fmla="*/ 105 h 131"/>
                <a:gd name="T24" fmla="*/ 171 w 171"/>
                <a:gd name="T25" fmla="*/ 86 h 131"/>
                <a:gd name="T26" fmla="*/ 171 w 171"/>
                <a:gd name="T27" fmla="*/ 19 h 131"/>
                <a:gd name="T28" fmla="*/ 152 w 171"/>
                <a:gd name="T29" fmla="*/ 0 h 131"/>
                <a:gd name="T30" fmla="*/ 117 w 171"/>
                <a:gd name="T31" fmla="*/ 70 h 131"/>
                <a:gd name="T32" fmla="*/ 55 w 171"/>
                <a:gd name="T33" fmla="*/ 70 h 131"/>
                <a:gd name="T34" fmla="*/ 47 w 171"/>
                <a:gd name="T35" fmla="*/ 62 h 131"/>
                <a:gd name="T36" fmla="*/ 55 w 171"/>
                <a:gd name="T37" fmla="*/ 54 h 131"/>
                <a:gd name="T38" fmla="*/ 117 w 171"/>
                <a:gd name="T39" fmla="*/ 54 h 131"/>
                <a:gd name="T40" fmla="*/ 125 w 171"/>
                <a:gd name="T41" fmla="*/ 62 h 131"/>
                <a:gd name="T42" fmla="*/ 117 w 171"/>
                <a:gd name="T43" fmla="*/ 70 h 131"/>
                <a:gd name="T44" fmla="*/ 117 w 171"/>
                <a:gd name="T45" fmla="*/ 43 h 131"/>
                <a:gd name="T46" fmla="*/ 55 w 171"/>
                <a:gd name="T47" fmla="*/ 43 h 131"/>
                <a:gd name="T48" fmla="*/ 47 w 171"/>
                <a:gd name="T49" fmla="*/ 35 h 131"/>
                <a:gd name="T50" fmla="*/ 55 w 171"/>
                <a:gd name="T51" fmla="*/ 27 h 131"/>
                <a:gd name="T52" fmla="*/ 117 w 171"/>
                <a:gd name="T53" fmla="*/ 27 h 131"/>
                <a:gd name="T54" fmla="*/ 125 w 171"/>
                <a:gd name="T55" fmla="*/ 35 h 131"/>
                <a:gd name="T56" fmla="*/ 117 w 171"/>
                <a:gd name="T57" fmla="*/ 4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31">
                  <a:moveTo>
                    <a:pt x="152" y="0"/>
                  </a:moveTo>
                  <a:cubicBezTo>
                    <a:pt x="108" y="0"/>
                    <a:pt x="64" y="0"/>
                    <a:pt x="20" y="0"/>
                  </a:cubicBezTo>
                  <a:cubicBezTo>
                    <a:pt x="8" y="0"/>
                    <a:pt x="1" y="7"/>
                    <a:pt x="0" y="19"/>
                  </a:cubicBezTo>
                  <a:cubicBezTo>
                    <a:pt x="0" y="41"/>
                    <a:pt x="0" y="63"/>
                    <a:pt x="0" y="86"/>
                  </a:cubicBezTo>
                  <a:cubicBezTo>
                    <a:pt x="1" y="98"/>
                    <a:pt x="8" y="105"/>
                    <a:pt x="20" y="105"/>
                  </a:cubicBezTo>
                  <a:cubicBezTo>
                    <a:pt x="45" y="105"/>
                    <a:pt x="71" y="105"/>
                    <a:pt x="97" y="105"/>
                  </a:cubicBezTo>
                  <a:cubicBezTo>
                    <a:pt x="100" y="105"/>
                    <a:pt x="100" y="105"/>
                    <a:pt x="99" y="108"/>
                  </a:cubicBezTo>
                  <a:cubicBezTo>
                    <a:pt x="98" y="115"/>
                    <a:pt x="96" y="121"/>
                    <a:pt x="94" y="127"/>
                  </a:cubicBezTo>
                  <a:cubicBezTo>
                    <a:pt x="94" y="129"/>
                    <a:pt x="94" y="130"/>
                    <a:pt x="93" y="131"/>
                  </a:cubicBezTo>
                  <a:cubicBezTo>
                    <a:pt x="94" y="131"/>
                    <a:pt x="95" y="131"/>
                    <a:pt x="95" y="130"/>
                  </a:cubicBezTo>
                  <a:cubicBezTo>
                    <a:pt x="109" y="123"/>
                    <a:pt x="122" y="116"/>
                    <a:pt x="135" y="109"/>
                  </a:cubicBezTo>
                  <a:cubicBezTo>
                    <a:pt x="141" y="106"/>
                    <a:pt x="146" y="105"/>
                    <a:pt x="152" y="105"/>
                  </a:cubicBezTo>
                  <a:cubicBezTo>
                    <a:pt x="164" y="105"/>
                    <a:pt x="171" y="98"/>
                    <a:pt x="171" y="86"/>
                  </a:cubicBezTo>
                  <a:cubicBezTo>
                    <a:pt x="171" y="64"/>
                    <a:pt x="171" y="41"/>
                    <a:pt x="171" y="19"/>
                  </a:cubicBezTo>
                  <a:cubicBezTo>
                    <a:pt x="171" y="7"/>
                    <a:pt x="164" y="0"/>
                    <a:pt x="152" y="0"/>
                  </a:cubicBezTo>
                  <a:close/>
                  <a:moveTo>
                    <a:pt x="117" y="70"/>
                  </a:moveTo>
                  <a:cubicBezTo>
                    <a:pt x="55" y="70"/>
                    <a:pt x="55" y="70"/>
                    <a:pt x="55" y="70"/>
                  </a:cubicBezTo>
                  <a:cubicBezTo>
                    <a:pt x="51" y="70"/>
                    <a:pt x="47" y="67"/>
                    <a:pt x="47" y="62"/>
                  </a:cubicBezTo>
                  <a:cubicBezTo>
                    <a:pt x="47" y="58"/>
                    <a:pt x="51" y="54"/>
                    <a:pt x="55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21" y="54"/>
                    <a:pt x="125" y="58"/>
                    <a:pt x="125" y="62"/>
                  </a:cubicBezTo>
                  <a:cubicBezTo>
                    <a:pt x="125" y="67"/>
                    <a:pt x="121" y="70"/>
                    <a:pt x="117" y="70"/>
                  </a:cubicBezTo>
                  <a:close/>
                  <a:moveTo>
                    <a:pt x="117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1" y="43"/>
                    <a:pt x="47" y="39"/>
                    <a:pt x="47" y="35"/>
                  </a:cubicBezTo>
                  <a:cubicBezTo>
                    <a:pt x="47" y="30"/>
                    <a:pt x="51" y="27"/>
                    <a:pt x="5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21" y="27"/>
                    <a:pt x="125" y="30"/>
                    <a:pt x="125" y="35"/>
                  </a:cubicBezTo>
                  <a:cubicBezTo>
                    <a:pt x="125" y="39"/>
                    <a:pt x="121" y="43"/>
                    <a:pt x="11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" name="Group 71"/>
          <p:cNvGrpSpPr>
            <a:grpSpLocks noChangeAspect="1"/>
          </p:cNvGrpSpPr>
          <p:nvPr userDrawn="1"/>
        </p:nvGrpSpPr>
        <p:grpSpPr bwMode="auto">
          <a:xfrm>
            <a:off x="5102991" y="5032106"/>
            <a:ext cx="530775" cy="428213"/>
            <a:chOff x="-1363" y="935"/>
            <a:chExt cx="916" cy="739"/>
          </a:xfrm>
          <a:solidFill>
            <a:schemeClr val="bg1"/>
          </a:solidFill>
        </p:grpSpPr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-1363" y="1078"/>
              <a:ext cx="587" cy="517"/>
            </a:xfrm>
            <a:custGeom>
              <a:avLst/>
              <a:gdLst>
                <a:gd name="T0" fmla="*/ 147 w 247"/>
                <a:gd name="T1" fmla="*/ 217 h 217"/>
                <a:gd name="T2" fmla="*/ 96 w 247"/>
                <a:gd name="T3" fmla="*/ 191 h 217"/>
                <a:gd name="T4" fmla="*/ 44 w 247"/>
                <a:gd name="T5" fmla="*/ 125 h 217"/>
                <a:gd name="T6" fmla="*/ 3 w 247"/>
                <a:gd name="T7" fmla="*/ 74 h 217"/>
                <a:gd name="T8" fmla="*/ 4 w 247"/>
                <a:gd name="T9" fmla="*/ 64 h 217"/>
                <a:gd name="T10" fmla="*/ 60 w 247"/>
                <a:gd name="T11" fmla="*/ 8 h 217"/>
                <a:gd name="T12" fmla="*/ 65 w 247"/>
                <a:gd name="T13" fmla="*/ 3 h 217"/>
                <a:gd name="T14" fmla="*/ 74 w 247"/>
                <a:gd name="T15" fmla="*/ 3 h 217"/>
                <a:gd name="T16" fmla="*/ 118 w 247"/>
                <a:gd name="T17" fmla="*/ 26 h 217"/>
                <a:gd name="T18" fmla="*/ 143 w 247"/>
                <a:gd name="T19" fmla="*/ 28 h 217"/>
                <a:gd name="T20" fmla="*/ 179 w 247"/>
                <a:gd name="T21" fmla="*/ 37 h 217"/>
                <a:gd name="T22" fmla="*/ 191 w 247"/>
                <a:gd name="T23" fmla="*/ 48 h 217"/>
                <a:gd name="T24" fmla="*/ 186 w 247"/>
                <a:gd name="T25" fmla="*/ 63 h 217"/>
                <a:gd name="T26" fmla="*/ 183 w 247"/>
                <a:gd name="T27" fmla="*/ 72 h 217"/>
                <a:gd name="T28" fmla="*/ 198 w 247"/>
                <a:gd name="T29" fmla="*/ 92 h 217"/>
                <a:gd name="T30" fmla="*/ 243 w 247"/>
                <a:gd name="T31" fmla="*/ 135 h 217"/>
                <a:gd name="T32" fmla="*/ 246 w 247"/>
                <a:gd name="T33" fmla="*/ 141 h 217"/>
                <a:gd name="T34" fmla="*/ 229 w 247"/>
                <a:gd name="T35" fmla="*/ 164 h 217"/>
                <a:gd name="T36" fmla="*/ 226 w 247"/>
                <a:gd name="T37" fmla="*/ 167 h 217"/>
                <a:gd name="T38" fmla="*/ 206 w 247"/>
                <a:gd name="T39" fmla="*/ 181 h 217"/>
                <a:gd name="T40" fmla="*/ 201 w 247"/>
                <a:gd name="T41" fmla="*/ 184 h 217"/>
                <a:gd name="T42" fmla="*/ 178 w 247"/>
                <a:gd name="T43" fmla="*/ 201 h 217"/>
                <a:gd name="T44" fmla="*/ 173 w 247"/>
                <a:gd name="T45" fmla="*/ 204 h 217"/>
                <a:gd name="T46" fmla="*/ 147 w 247"/>
                <a:gd name="T4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17">
                  <a:moveTo>
                    <a:pt x="147" y="217"/>
                  </a:moveTo>
                  <a:cubicBezTo>
                    <a:pt x="129" y="216"/>
                    <a:pt x="111" y="206"/>
                    <a:pt x="96" y="191"/>
                  </a:cubicBezTo>
                  <a:cubicBezTo>
                    <a:pt x="77" y="171"/>
                    <a:pt x="59" y="149"/>
                    <a:pt x="44" y="125"/>
                  </a:cubicBezTo>
                  <a:cubicBezTo>
                    <a:pt x="33" y="106"/>
                    <a:pt x="19" y="89"/>
                    <a:pt x="3" y="74"/>
                  </a:cubicBezTo>
                  <a:cubicBezTo>
                    <a:pt x="0" y="71"/>
                    <a:pt x="1" y="68"/>
                    <a:pt x="4" y="64"/>
                  </a:cubicBezTo>
                  <a:cubicBezTo>
                    <a:pt x="23" y="46"/>
                    <a:pt x="41" y="27"/>
                    <a:pt x="60" y="8"/>
                  </a:cubicBezTo>
                  <a:cubicBezTo>
                    <a:pt x="62" y="7"/>
                    <a:pt x="64" y="5"/>
                    <a:pt x="65" y="3"/>
                  </a:cubicBezTo>
                  <a:cubicBezTo>
                    <a:pt x="69" y="0"/>
                    <a:pt x="71" y="0"/>
                    <a:pt x="74" y="3"/>
                  </a:cubicBezTo>
                  <a:cubicBezTo>
                    <a:pt x="86" y="16"/>
                    <a:pt x="101" y="23"/>
                    <a:pt x="118" y="26"/>
                  </a:cubicBezTo>
                  <a:cubicBezTo>
                    <a:pt x="127" y="27"/>
                    <a:pt x="135" y="28"/>
                    <a:pt x="143" y="28"/>
                  </a:cubicBezTo>
                  <a:cubicBezTo>
                    <a:pt x="155" y="30"/>
                    <a:pt x="167" y="32"/>
                    <a:pt x="179" y="37"/>
                  </a:cubicBezTo>
                  <a:cubicBezTo>
                    <a:pt x="184" y="40"/>
                    <a:pt x="188" y="43"/>
                    <a:pt x="191" y="48"/>
                  </a:cubicBezTo>
                  <a:cubicBezTo>
                    <a:pt x="196" y="55"/>
                    <a:pt x="194" y="60"/>
                    <a:pt x="186" y="63"/>
                  </a:cubicBezTo>
                  <a:cubicBezTo>
                    <a:pt x="181" y="65"/>
                    <a:pt x="180" y="67"/>
                    <a:pt x="183" y="72"/>
                  </a:cubicBezTo>
                  <a:cubicBezTo>
                    <a:pt x="187" y="79"/>
                    <a:pt x="192" y="86"/>
                    <a:pt x="198" y="92"/>
                  </a:cubicBezTo>
                  <a:cubicBezTo>
                    <a:pt x="211" y="108"/>
                    <a:pt x="226" y="122"/>
                    <a:pt x="243" y="135"/>
                  </a:cubicBezTo>
                  <a:cubicBezTo>
                    <a:pt x="245" y="137"/>
                    <a:pt x="246" y="138"/>
                    <a:pt x="246" y="141"/>
                  </a:cubicBezTo>
                  <a:cubicBezTo>
                    <a:pt x="247" y="154"/>
                    <a:pt x="241" y="161"/>
                    <a:pt x="229" y="164"/>
                  </a:cubicBezTo>
                  <a:cubicBezTo>
                    <a:pt x="228" y="165"/>
                    <a:pt x="227" y="166"/>
                    <a:pt x="226" y="167"/>
                  </a:cubicBezTo>
                  <a:cubicBezTo>
                    <a:pt x="223" y="176"/>
                    <a:pt x="216" y="181"/>
                    <a:pt x="206" y="181"/>
                  </a:cubicBezTo>
                  <a:cubicBezTo>
                    <a:pt x="203" y="181"/>
                    <a:pt x="202" y="182"/>
                    <a:pt x="201" y="184"/>
                  </a:cubicBezTo>
                  <a:cubicBezTo>
                    <a:pt x="197" y="194"/>
                    <a:pt x="189" y="199"/>
                    <a:pt x="178" y="201"/>
                  </a:cubicBezTo>
                  <a:cubicBezTo>
                    <a:pt x="176" y="201"/>
                    <a:pt x="174" y="202"/>
                    <a:pt x="173" y="204"/>
                  </a:cubicBezTo>
                  <a:cubicBezTo>
                    <a:pt x="170" y="213"/>
                    <a:pt x="162" y="217"/>
                    <a:pt x="147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73"/>
            <p:cNvSpPr>
              <a:spLocks noEditPoints="1"/>
            </p:cNvSpPr>
            <p:nvPr/>
          </p:nvSpPr>
          <p:spPr bwMode="auto">
            <a:xfrm>
              <a:off x="-902" y="1045"/>
              <a:ext cx="355" cy="355"/>
            </a:xfrm>
            <a:custGeom>
              <a:avLst/>
              <a:gdLst>
                <a:gd name="T0" fmla="*/ 12 w 149"/>
                <a:gd name="T1" fmla="*/ 91 h 149"/>
                <a:gd name="T2" fmla="*/ 26 w 149"/>
                <a:gd name="T3" fmla="*/ 77 h 149"/>
                <a:gd name="T4" fmla="*/ 17 w 149"/>
                <a:gd name="T5" fmla="*/ 68 h 149"/>
                <a:gd name="T6" fmla="*/ 4 w 149"/>
                <a:gd name="T7" fmla="*/ 56 h 149"/>
                <a:gd name="T8" fmla="*/ 4 w 149"/>
                <a:gd name="T9" fmla="*/ 44 h 149"/>
                <a:gd name="T10" fmla="*/ 44 w 149"/>
                <a:gd name="T11" fmla="*/ 4 h 149"/>
                <a:gd name="T12" fmla="*/ 55 w 149"/>
                <a:gd name="T13" fmla="*/ 4 h 149"/>
                <a:gd name="T14" fmla="*/ 106 w 149"/>
                <a:gd name="T15" fmla="*/ 55 h 149"/>
                <a:gd name="T16" fmla="*/ 144 w 149"/>
                <a:gd name="T17" fmla="*/ 94 h 149"/>
                <a:gd name="T18" fmla="*/ 144 w 149"/>
                <a:gd name="T19" fmla="*/ 106 h 149"/>
                <a:gd name="T20" fmla="*/ 105 w 149"/>
                <a:gd name="T21" fmla="*/ 145 h 149"/>
                <a:gd name="T22" fmla="*/ 93 w 149"/>
                <a:gd name="T23" fmla="*/ 145 h 149"/>
                <a:gd name="T24" fmla="*/ 72 w 149"/>
                <a:gd name="T25" fmla="*/ 123 h 149"/>
                <a:gd name="T26" fmla="*/ 58 w 149"/>
                <a:gd name="T27" fmla="*/ 136 h 149"/>
                <a:gd name="T28" fmla="*/ 12 w 149"/>
                <a:gd name="T29" fmla="*/ 91 h 149"/>
                <a:gd name="T30" fmla="*/ 107 w 149"/>
                <a:gd name="T31" fmla="*/ 99 h 149"/>
                <a:gd name="T32" fmla="*/ 50 w 149"/>
                <a:gd name="T33" fmla="*/ 42 h 149"/>
                <a:gd name="T34" fmla="*/ 41 w 149"/>
                <a:gd name="T35" fmla="*/ 50 h 149"/>
                <a:gd name="T36" fmla="*/ 98 w 149"/>
                <a:gd name="T37" fmla="*/ 108 h 149"/>
                <a:gd name="T38" fmla="*/ 107 w 149"/>
                <a:gd name="T39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12" y="91"/>
                  </a:moveTo>
                  <a:cubicBezTo>
                    <a:pt x="16" y="87"/>
                    <a:pt x="20" y="82"/>
                    <a:pt x="26" y="77"/>
                  </a:cubicBezTo>
                  <a:cubicBezTo>
                    <a:pt x="22" y="74"/>
                    <a:pt x="19" y="71"/>
                    <a:pt x="17" y="68"/>
                  </a:cubicBezTo>
                  <a:cubicBezTo>
                    <a:pt x="12" y="64"/>
                    <a:pt x="8" y="60"/>
                    <a:pt x="4" y="56"/>
                  </a:cubicBezTo>
                  <a:cubicBezTo>
                    <a:pt x="0" y="52"/>
                    <a:pt x="0" y="48"/>
                    <a:pt x="4" y="44"/>
                  </a:cubicBezTo>
                  <a:cubicBezTo>
                    <a:pt x="17" y="31"/>
                    <a:pt x="30" y="18"/>
                    <a:pt x="44" y="4"/>
                  </a:cubicBezTo>
                  <a:cubicBezTo>
                    <a:pt x="48" y="0"/>
                    <a:pt x="51" y="0"/>
                    <a:pt x="55" y="4"/>
                  </a:cubicBezTo>
                  <a:cubicBezTo>
                    <a:pt x="72" y="21"/>
                    <a:pt x="89" y="38"/>
                    <a:pt x="106" y="55"/>
                  </a:cubicBezTo>
                  <a:cubicBezTo>
                    <a:pt x="118" y="68"/>
                    <a:pt x="131" y="81"/>
                    <a:pt x="144" y="94"/>
                  </a:cubicBezTo>
                  <a:cubicBezTo>
                    <a:pt x="149" y="98"/>
                    <a:pt x="149" y="101"/>
                    <a:pt x="144" y="106"/>
                  </a:cubicBezTo>
                  <a:cubicBezTo>
                    <a:pt x="131" y="119"/>
                    <a:pt x="118" y="132"/>
                    <a:pt x="105" y="145"/>
                  </a:cubicBezTo>
                  <a:cubicBezTo>
                    <a:pt x="101" y="149"/>
                    <a:pt x="97" y="149"/>
                    <a:pt x="93" y="145"/>
                  </a:cubicBezTo>
                  <a:cubicBezTo>
                    <a:pt x="86" y="138"/>
                    <a:pt x="79" y="131"/>
                    <a:pt x="72" y="123"/>
                  </a:cubicBezTo>
                  <a:cubicBezTo>
                    <a:pt x="67" y="128"/>
                    <a:pt x="63" y="132"/>
                    <a:pt x="58" y="136"/>
                  </a:cubicBezTo>
                  <a:cubicBezTo>
                    <a:pt x="41" y="123"/>
                    <a:pt x="25" y="108"/>
                    <a:pt x="12" y="91"/>
                  </a:cubicBezTo>
                  <a:close/>
                  <a:moveTo>
                    <a:pt x="107" y="99"/>
                  </a:moveTo>
                  <a:cubicBezTo>
                    <a:pt x="88" y="80"/>
                    <a:pt x="69" y="61"/>
                    <a:pt x="50" y="42"/>
                  </a:cubicBezTo>
                  <a:cubicBezTo>
                    <a:pt x="47" y="44"/>
                    <a:pt x="44" y="48"/>
                    <a:pt x="41" y="50"/>
                  </a:cubicBezTo>
                  <a:cubicBezTo>
                    <a:pt x="60" y="70"/>
                    <a:pt x="79" y="89"/>
                    <a:pt x="98" y="108"/>
                  </a:cubicBezTo>
                  <a:cubicBezTo>
                    <a:pt x="101" y="105"/>
                    <a:pt x="104" y="102"/>
                    <a:pt x="10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-704" y="935"/>
              <a:ext cx="257" cy="264"/>
            </a:xfrm>
            <a:custGeom>
              <a:avLst/>
              <a:gdLst>
                <a:gd name="T0" fmla="*/ 108 w 108"/>
                <a:gd name="T1" fmla="*/ 58 h 111"/>
                <a:gd name="T2" fmla="*/ 59 w 108"/>
                <a:gd name="T3" fmla="*/ 111 h 111"/>
                <a:gd name="T4" fmla="*/ 55 w 108"/>
                <a:gd name="T5" fmla="*/ 110 h 111"/>
                <a:gd name="T6" fmla="*/ 2 w 108"/>
                <a:gd name="T7" fmla="*/ 57 h 111"/>
                <a:gd name="T8" fmla="*/ 0 w 108"/>
                <a:gd name="T9" fmla="*/ 51 h 111"/>
                <a:gd name="T10" fmla="*/ 60 w 108"/>
                <a:gd name="T11" fmla="*/ 4 h 111"/>
                <a:gd name="T12" fmla="*/ 108 w 108"/>
                <a:gd name="T13" fmla="*/ 5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11">
                  <a:moveTo>
                    <a:pt x="108" y="58"/>
                  </a:moveTo>
                  <a:cubicBezTo>
                    <a:pt x="108" y="86"/>
                    <a:pt x="86" y="110"/>
                    <a:pt x="59" y="111"/>
                  </a:cubicBezTo>
                  <a:cubicBezTo>
                    <a:pt x="58" y="111"/>
                    <a:pt x="56" y="111"/>
                    <a:pt x="55" y="110"/>
                  </a:cubicBezTo>
                  <a:cubicBezTo>
                    <a:pt x="37" y="92"/>
                    <a:pt x="19" y="75"/>
                    <a:pt x="2" y="57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3" y="22"/>
                    <a:pt x="31" y="0"/>
                    <a:pt x="60" y="4"/>
                  </a:cubicBezTo>
                  <a:cubicBezTo>
                    <a:pt x="88" y="7"/>
                    <a:pt x="108" y="30"/>
                    <a:pt x="10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-1175" y="1564"/>
              <a:ext cx="135" cy="110"/>
            </a:xfrm>
            <a:custGeom>
              <a:avLst/>
              <a:gdLst>
                <a:gd name="T0" fmla="*/ 9 w 57"/>
                <a:gd name="T1" fmla="*/ 0 h 46"/>
                <a:gd name="T2" fmla="*/ 57 w 57"/>
                <a:gd name="T3" fmla="*/ 27 h 46"/>
                <a:gd name="T4" fmla="*/ 39 w 57"/>
                <a:gd name="T5" fmla="*/ 42 h 46"/>
                <a:gd name="T6" fmla="*/ 22 w 57"/>
                <a:gd name="T7" fmla="*/ 42 h 46"/>
                <a:gd name="T8" fmla="*/ 3 w 57"/>
                <a:gd name="T9" fmla="*/ 23 h 46"/>
                <a:gd name="T10" fmla="*/ 9 w 57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6">
                  <a:moveTo>
                    <a:pt x="9" y="0"/>
                  </a:moveTo>
                  <a:cubicBezTo>
                    <a:pt x="22" y="13"/>
                    <a:pt x="38" y="22"/>
                    <a:pt x="57" y="27"/>
                  </a:cubicBezTo>
                  <a:cubicBezTo>
                    <a:pt x="51" y="32"/>
                    <a:pt x="45" y="38"/>
                    <a:pt x="39" y="42"/>
                  </a:cubicBezTo>
                  <a:cubicBezTo>
                    <a:pt x="34" y="46"/>
                    <a:pt x="27" y="45"/>
                    <a:pt x="22" y="42"/>
                  </a:cubicBezTo>
                  <a:cubicBezTo>
                    <a:pt x="13" y="38"/>
                    <a:pt x="7" y="32"/>
                    <a:pt x="3" y="23"/>
                  </a:cubicBezTo>
                  <a:cubicBezTo>
                    <a:pt x="0" y="14"/>
                    <a:pt x="2" y="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9" name="Group 78"/>
          <p:cNvGrpSpPr>
            <a:grpSpLocks noChangeAspect="1"/>
          </p:cNvGrpSpPr>
          <p:nvPr userDrawn="1"/>
        </p:nvGrpSpPr>
        <p:grpSpPr bwMode="auto">
          <a:xfrm>
            <a:off x="5088158" y="1969081"/>
            <a:ext cx="545147" cy="555742"/>
            <a:chOff x="-1" y="0"/>
            <a:chExt cx="1698" cy="1731"/>
          </a:xfrm>
          <a:solidFill>
            <a:schemeClr val="bg1"/>
          </a:solidFill>
        </p:grpSpPr>
        <p:sp>
          <p:nvSpPr>
            <p:cNvPr id="60" name="Freeform 79"/>
            <p:cNvSpPr>
              <a:spLocks/>
            </p:cNvSpPr>
            <p:nvPr/>
          </p:nvSpPr>
          <p:spPr bwMode="auto">
            <a:xfrm>
              <a:off x="737" y="0"/>
              <a:ext cx="52" cy="123"/>
            </a:xfrm>
            <a:custGeom>
              <a:avLst/>
              <a:gdLst>
                <a:gd name="T0" fmla="*/ 10 w 22"/>
                <a:gd name="T1" fmla="*/ 0 h 52"/>
                <a:gd name="T2" fmla="*/ 13 w 22"/>
                <a:gd name="T3" fmla="*/ 26 h 52"/>
                <a:gd name="T4" fmla="*/ 10 w 22"/>
                <a:gd name="T5" fmla="*/ 29 h 52"/>
                <a:gd name="T6" fmla="*/ 9 w 22"/>
                <a:gd name="T7" fmla="*/ 44 h 52"/>
                <a:gd name="T8" fmla="*/ 11 w 22"/>
                <a:gd name="T9" fmla="*/ 47 h 52"/>
                <a:gd name="T10" fmla="*/ 11 w 22"/>
                <a:gd name="T11" fmla="*/ 51 h 52"/>
                <a:gd name="T12" fmla="*/ 7 w 22"/>
                <a:gd name="T13" fmla="*/ 51 h 52"/>
                <a:gd name="T14" fmla="*/ 0 w 22"/>
                <a:gd name="T15" fmla="*/ 36 h 52"/>
                <a:gd name="T16" fmla="*/ 6 w 22"/>
                <a:gd name="T17" fmla="*/ 24 h 52"/>
                <a:gd name="T18" fmla="*/ 9 w 22"/>
                <a:gd name="T19" fmla="*/ 21 h 52"/>
                <a:gd name="T20" fmla="*/ 10 w 22"/>
                <a:gd name="T21" fmla="*/ 8 h 52"/>
                <a:gd name="T22" fmla="*/ 8 w 22"/>
                <a:gd name="T23" fmla="*/ 6 h 52"/>
                <a:gd name="T24" fmla="*/ 8 w 22"/>
                <a:gd name="T25" fmla="*/ 0 h 52"/>
                <a:gd name="T26" fmla="*/ 10 w 2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2">
                  <a:moveTo>
                    <a:pt x="10" y="0"/>
                  </a:moveTo>
                  <a:cubicBezTo>
                    <a:pt x="17" y="5"/>
                    <a:pt x="22" y="16"/>
                    <a:pt x="13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5" y="34"/>
                    <a:pt x="5" y="39"/>
                    <a:pt x="9" y="44"/>
                  </a:cubicBezTo>
                  <a:cubicBezTo>
                    <a:pt x="10" y="45"/>
                    <a:pt x="11" y="46"/>
                    <a:pt x="11" y="47"/>
                  </a:cubicBezTo>
                  <a:cubicBezTo>
                    <a:pt x="12" y="48"/>
                    <a:pt x="12" y="50"/>
                    <a:pt x="11" y="51"/>
                  </a:cubicBezTo>
                  <a:cubicBezTo>
                    <a:pt x="10" y="52"/>
                    <a:pt x="8" y="52"/>
                    <a:pt x="7" y="51"/>
                  </a:cubicBezTo>
                  <a:cubicBezTo>
                    <a:pt x="3" y="47"/>
                    <a:pt x="0" y="42"/>
                    <a:pt x="0" y="36"/>
                  </a:cubicBezTo>
                  <a:cubicBezTo>
                    <a:pt x="1" y="32"/>
                    <a:pt x="3" y="28"/>
                    <a:pt x="6" y="24"/>
                  </a:cubicBezTo>
                  <a:cubicBezTo>
                    <a:pt x="7" y="23"/>
                    <a:pt x="8" y="22"/>
                    <a:pt x="9" y="21"/>
                  </a:cubicBezTo>
                  <a:cubicBezTo>
                    <a:pt x="13" y="17"/>
                    <a:pt x="13" y="13"/>
                    <a:pt x="10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5" y="3"/>
                    <a:pt x="6" y="2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80"/>
            <p:cNvSpPr>
              <a:spLocks/>
            </p:cNvSpPr>
            <p:nvPr/>
          </p:nvSpPr>
          <p:spPr bwMode="auto">
            <a:xfrm>
              <a:off x="886" y="0"/>
              <a:ext cx="43" cy="123"/>
            </a:xfrm>
            <a:custGeom>
              <a:avLst/>
              <a:gdLst>
                <a:gd name="T0" fmla="*/ 10 w 18"/>
                <a:gd name="T1" fmla="*/ 0 h 52"/>
                <a:gd name="T2" fmla="*/ 18 w 18"/>
                <a:gd name="T3" fmla="*/ 16 h 52"/>
                <a:gd name="T4" fmla="*/ 12 w 18"/>
                <a:gd name="T5" fmla="*/ 27 h 52"/>
                <a:gd name="T6" fmla="*/ 9 w 18"/>
                <a:gd name="T7" fmla="*/ 31 h 52"/>
                <a:gd name="T8" fmla="*/ 8 w 18"/>
                <a:gd name="T9" fmla="*/ 43 h 52"/>
                <a:gd name="T10" fmla="*/ 11 w 18"/>
                <a:gd name="T11" fmla="*/ 46 h 52"/>
                <a:gd name="T12" fmla="*/ 11 w 18"/>
                <a:gd name="T13" fmla="*/ 51 h 52"/>
                <a:gd name="T14" fmla="*/ 7 w 18"/>
                <a:gd name="T15" fmla="*/ 51 h 52"/>
                <a:gd name="T16" fmla="*/ 0 w 18"/>
                <a:gd name="T17" fmla="*/ 38 h 52"/>
                <a:gd name="T18" fmla="*/ 5 w 18"/>
                <a:gd name="T19" fmla="*/ 26 h 52"/>
                <a:gd name="T20" fmla="*/ 9 w 18"/>
                <a:gd name="T21" fmla="*/ 22 h 52"/>
                <a:gd name="T22" fmla="*/ 9 w 18"/>
                <a:gd name="T23" fmla="*/ 7 h 52"/>
                <a:gd name="T24" fmla="*/ 8 w 18"/>
                <a:gd name="T25" fmla="*/ 6 h 52"/>
                <a:gd name="T26" fmla="*/ 8 w 18"/>
                <a:gd name="T27" fmla="*/ 0 h 52"/>
                <a:gd name="T28" fmla="*/ 10 w 18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52">
                  <a:moveTo>
                    <a:pt x="10" y="0"/>
                  </a:moveTo>
                  <a:cubicBezTo>
                    <a:pt x="15" y="4"/>
                    <a:pt x="18" y="9"/>
                    <a:pt x="18" y="16"/>
                  </a:cubicBezTo>
                  <a:cubicBezTo>
                    <a:pt x="17" y="20"/>
                    <a:pt x="15" y="24"/>
                    <a:pt x="12" y="27"/>
                  </a:cubicBezTo>
                  <a:cubicBezTo>
                    <a:pt x="11" y="29"/>
                    <a:pt x="9" y="30"/>
                    <a:pt x="9" y="31"/>
                  </a:cubicBezTo>
                  <a:cubicBezTo>
                    <a:pt x="6" y="35"/>
                    <a:pt x="6" y="39"/>
                    <a:pt x="8" y="43"/>
                  </a:cubicBezTo>
                  <a:cubicBezTo>
                    <a:pt x="9" y="44"/>
                    <a:pt x="10" y="45"/>
                    <a:pt x="11" y="46"/>
                  </a:cubicBezTo>
                  <a:cubicBezTo>
                    <a:pt x="12" y="48"/>
                    <a:pt x="12" y="50"/>
                    <a:pt x="11" y="51"/>
                  </a:cubicBezTo>
                  <a:cubicBezTo>
                    <a:pt x="10" y="52"/>
                    <a:pt x="8" y="52"/>
                    <a:pt x="7" y="51"/>
                  </a:cubicBezTo>
                  <a:cubicBezTo>
                    <a:pt x="3" y="47"/>
                    <a:pt x="1" y="43"/>
                    <a:pt x="0" y="38"/>
                  </a:cubicBezTo>
                  <a:cubicBezTo>
                    <a:pt x="0" y="33"/>
                    <a:pt x="2" y="29"/>
                    <a:pt x="5" y="26"/>
                  </a:cubicBezTo>
                  <a:cubicBezTo>
                    <a:pt x="6" y="24"/>
                    <a:pt x="8" y="23"/>
                    <a:pt x="9" y="22"/>
                  </a:cubicBezTo>
                  <a:cubicBezTo>
                    <a:pt x="13" y="17"/>
                    <a:pt x="13" y="12"/>
                    <a:pt x="9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5" y="3"/>
                    <a:pt x="6" y="2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81"/>
            <p:cNvSpPr>
              <a:spLocks/>
            </p:cNvSpPr>
            <p:nvPr/>
          </p:nvSpPr>
          <p:spPr bwMode="auto">
            <a:xfrm>
              <a:off x="798" y="0"/>
              <a:ext cx="57" cy="123"/>
            </a:xfrm>
            <a:custGeom>
              <a:avLst/>
              <a:gdLst>
                <a:gd name="T0" fmla="*/ 13 w 24"/>
                <a:gd name="T1" fmla="*/ 0 h 52"/>
                <a:gd name="T2" fmla="*/ 16 w 24"/>
                <a:gd name="T3" fmla="*/ 26 h 52"/>
                <a:gd name="T4" fmla="*/ 12 w 24"/>
                <a:gd name="T5" fmla="*/ 30 h 52"/>
                <a:gd name="T6" fmla="*/ 12 w 24"/>
                <a:gd name="T7" fmla="*/ 44 h 52"/>
                <a:gd name="T8" fmla="*/ 14 w 24"/>
                <a:gd name="T9" fmla="*/ 47 h 52"/>
                <a:gd name="T10" fmla="*/ 14 w 24"/>
                <a:gd name="T11" fmla="*/ 51 h 52"/>
                <a:gd name="T12" fmla="*/ 10 w 24"/>
                <a:gd name="T13" fmla="*/ 51 h 52"/>
                <a:gd name="T14" fmla="*/ 8 w 24"/>
                <a:gd name="T15" fmla="*/ 26 h 52"/>
                <a:gd name="T16" fmla="*/ 12 w 24"/>
                <a:gd name="T17" fmla="*/ 22 h 52"/>
                <a:gd name="T18" fmla="*/ 12 w 24"/>
                <a:gd name="T19" fmla="*/ 8 h 52"/>
                <a:gd name="T20" fmla="*/ 10 w 24"/>
                <a:gd name="T21" fmla="*/ 6 h 52"/>
                <a:gd name="T22" fmla="*/ 11 w 24"/>
                <a:gd name="T23" fmla="*/ 0 h 52"/>
                <a:gd name="T24" fmla="*/ 13 w 2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52">
                  <a:moveTo>
                    <a:pt x="13" y="0"/>
                  </a:moveTo>
                  <a:cubicBezTo>
                    <a:pt x="21" y="6"/>
                    <a:pt x="24" y="17"/>
                    <a:pt x="16" y="26"/>
                  </a:cubicBezTo>
                  <a:cubicBezTo>
                    <a:pt x="15" y="27"/>
                    <a:pt x="13" y="28"/>
                    <a:pt x="12" y="30"/>
                  </a:cubicBezTo>
                  <a:cubicBezTo>
                    <a:pt x="8" y="34"/>
                    <a:pt x="8" y="39"/>
                    <a:pt x="12" y="44"/>
                  </a:cubicBezTo>
                  <a:cubicBezTo>
                    <a:pt x="12" y="45"/>
                    <a:pt x="13" y="46"/>
                    <a:pt x="14" y="47"/>
                  </a:cubicBezTo>
                  <a:cubicBezTo>
                    <a:pt x="15" y="48"/>
                    <a:pt x="15" y="50"/>
                    <a:pt x="14" y="51"/>
                  </a:cubicBezTo>
                  <a:cubicBezTo>
                    <a:pt x="13" y="52"/>
                    <a:pt x="11" y="52"/>
                    <a:pt x="10" y="51"/>
                  </a:cubicBezTo>
                  <a:cubicBezTo>
                    <a:pt x="2" y="44"/>
                    <a:pt x="0" y="34"/>
                    <a:pt x="8" y="26"/>
                  </a:cubicBezTo>
                  <a:cubicBezTo>
                    <a:pt x="9" y="24"/>
                    <a:pt x="10" y="23"/>
                    <a:pt x="12" y="22"/>
                  </a:cubicBezTo>
                  <a:cubicBezTo>
                    <a:pt x="16" y="17"/>
                    <a:pt x="16" y="12"/>
                    <a:pt x="12" y="8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8" y="3"/>
                    <a:pt x="8" y="2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82"/>
            <p:cNvSpPr>
              <a:spLocks noEditPoints="1"/>
            </p:cNvSpPr>
            <p:nvPr/>
          </p:nvSpPr>
          <p:spPr bwMode="auto">
            <a:xfrm>
              <a:off x="649" y="149"/>
              <a:ext cx="394" cy="244"/>
            </a:xfrm>
            <a:custGeom>
              <a:avLst/>
              <a:gdLst>
                <a:gd name="T0" fmla="*/ 116 w 166"/>
                <a:gd name="T1" fmla="*/ 0 h 103"/>
                <a:gd name="T2" fmla="*/ 149 w 166"/>
                <a:gd name="T3" fmla="*/ 5 h 103"/>
                <a:gd name="T4" fmla="*/ 163 w 166"/>
                <a:gd name="T5" fmla="*/ 22 h 103"/>
                <a:gd name="T6" fmla="*/ 132 w 166"/>
                <a:gd name="T7" fmla="*/ 66 h 103"/>
                <a:gd name="T8" fmla="*/ 114 w 166"/>
                <a:gd name="T9" fmla="*/ 80 h 103"/>
                <a:gd name="T10" fmla="*/ 147 w 166"/>
                <a:gd name="T11" fmla="*/ 80 h 103"/>
                <a:gd name="T12" fmla="*/ 149 w 166"/>
                <a:gd name="T13" fmla="*/ 94 h 103"/>
                <a:gd name="T14" fmla="*/ 112 w 166"/>
                <a:gd name="T15" fmla="*/ 97 h 103"/>
                <a:gd name="T16" fmla="*/ 107 w 166"/>
                <a:gd name="T17" fmla="*/ 99 h 103"/>
                <a:gd name="T18" fmla="*/ 52 w 166"/>
                <a:gd name="T19" fmla="*/ 103 h 103"/>
                <a:gd name="T20" fmla="*/ 42 w 166"/>
                <a:gd name="T21" fmla="*/ 97 h 103"/>
                <a:gd name="T22" fmla="*/ 7 w 166"/>
                <a:gd name="T23" fmla="*/ 94 h 103"/>
                <a:gd name="T24" fmla="*/ 7 w 166"/>
                <a:gd name="T25" fmla="*/ 80 h 103"/>
                <a:gd name="T26" fmla="*/ 40 w 166"/>
                <a:gd name="T27" fmla="*/ 80 h 103"/>
                <a:gd name="T28" fmla="*/ 41 w 166"/>
                <a:gd name="T29" fmla="*/ 79 h 103"/>
                <a:gd name="T30" fmla="*/ 7 w 166"/>
                <a:gd name="T31" fmla="*/ 19 h 103"/>
                <a:gd name="T32" fmla="*/ 12 w 166"/>
                <a:gd name="T33" fmla="*/ 0 h 103"/>
                <a:gd name="T34" fmla="*/ 109 w 166"/>
                <a:gd name="T35" fmla="*/ 0 h 103"/>
                <a:gd name="T36" fmla="*/ 109 w 166"/>
                <a:gd name="T37" fmla="*/ 14 h 103"/>
                <a:gd name="T38" fmla="*/ 99 w 166"/>
                <a:gd name="T39" fmla="*/ 26 h 103"/>
                <a:gd name="T40" fmla="*/ 98 w 166"/>
                <a:gd name="T41" fmla="*/ 51 h 103"/>
                <a:gd name="T42" fmla="*/ 123 w 166"/>
                <a:gd name="T43" fmla="*/ 54 h 103"/>
                <a:gd name="T44" fmla="*/ 126 w 166"/>
                <a:gd name="T45" fmla="*/ 29 h 103"/>
                <a:gd name="T46" fmla="*/ 116 w 166"/>
                <a:gd name="T47" fmla="*/ 17 h 103"/>
                <a:gd name="T48" fmla="*/ 115 w 166"/>
                <a:gd name="T49" fmla="*/ 0 h 103"/>
                <a:gd name="T50" fmla="*/ 139 w 166"/>
                <a:gd name="T51" fmla="*/ 58 h 103"/>
                <a:gd name="T52" fmla="*/ 158 w 166"/>
                <a:gd name="T53" fmla="*/ 30 h 103"/>
                <a:gd name="T54" fmla="*/ 149 w 166"/>
                <a:gd name="T55" fmla="*/ 12 h 103"/>
                <a:gd name="T56" fmla="*/ 21 w 166"/>
                <a:gd name="T57" fmla="*/ 29 h 103"/>
                <a:gd name="T58" fmla="*/ 37 w 166"/>
                <a:gd name="T59" fmla="*/ 62 h 103"/>
                <a:gd name="T60" fmla="*/ 63 w 166"/>
                <a:gd name="T61" fmla="*/ 69 h 103"/>
                <a:gd name="T62" fmla="*/ 57 w 166"/>
                <a:gd name="T63" fmla="*/ 65 h 103"/>
                <a:gd name="T64" fmla="*/ 26 w 166"/>
                <a:gd name="T65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03">
                  <a:moveTo>
                    <a:pt x="115" y="0"/>
                  </a:moveTo>
                  <a:cubicBezTo>
                    <a:pt x="115" y="0"/>
                    <a:pt x="116" y="0"/>
                    <a:pt x="116" y="0"/>
                  </a:cubicBezTo>
                  <a:cubicBezTo>
                    <a:pt x="125" y="0"/>
                    <a:pt x="134" y="0"/>
                    <a:pt x="143" y="0"/>
                  </a:cubicBezTo>
                  <a:cubicBezTo>
                    <a:pt x="146" y="0"/>
                    <a:pt x="148" y="2"/>
                    <a:pt x="149" y="5"/>
                  </a:cubicBezTo>
                  <a:cubicBezTo>
                    <a:pt x="149" y="6"/>
                    <a:pt x="150" y="6"/>
                    <a:pt x="150" y="6"/>
                  </a:cubicBezTo>
                  <a:cubicBezTo>
                    <a:pt x="157" y="9"/>
                    <a:pt x="161" y="14"/>
                    <a:pt x="163" y="22"/>
                  </a:cubicBezTo>
                  <a:cubicBezTo>
                    <a:pt x="166" y="38"/>
                    <a:pt x="158" y="61"/>
                    <a:pt x="135" y="65"/>
                  </a:cubicBezTo>
                  <a:cubicBezTo>
                    <a:pt x="134" y="65"/>
                    <a:pt x="133" y="66"/>
                    <a:pt x="132" y="66"/>
                  </a:cubicBezTo>
                  <a:cubicBezTo>
                    <a:pt x="128" y="72"/>
                    <a:pt x="122" y="76"/>
                    <a:pt x="115" y="79"/>
                  </a:cubicBezTo>
                  <a:cubicBezTo>
                    <a:pt x="115" y="79"/>
                    <a:pt x="114" y="79"/>
                    <a:pt x="114" y="80"/>
                  </a:cubicBezTo>
                  <a:cubicBezTo>
                    <a:pt x="114" y="80"/>
                    <a:pt x="115" y="80"/>
                    <a:pt x="116" y="80"/>
                  </a:cubicBezTo>
                  <a:cubicBezTo>
                    <a:pt x="126" y="80"/>
                    <a:pt x="136" y="80"/>
                    <a:pt x="147" y="80"/>
                  </a:cubicBezTo>
                  <a:cubicBezTo>
                    <a:pt x="150" y="80"/>
                    <a:pt x="153" y="81"/>
                    <a:pt x="154" y="85"/>
                  </a:cubicBezTo>
                  <a:cubicBezTo>
                    <a:pt x="156" y="89"/>
                    <a:pt x="154" y="94"/>
                    <a:pt x="149" y="94"/>
                  </a:cubicBezTo>
                  <a:cubicBezTo>
                    <a:pt x="143" y="95"/>
                    <a:pt x="138" y="95"/>
                    <a:pt x="132" y="96"/>
                  </a:cubicBezTo>
                  <a:cubicBezTo>
                    <a:pt x="125" y="96"/>
                    <a:pt x="119" y="97"/>
                    <a:pt x="112" y="97"/>
                  </a:cubicBezTo>
                  <a:cubicBezTo>
                    <a:pt x="112" y="97"/>
                    <a:pt x="111" y="97"/>
                    <a:pt x="110" y="97"/>
                  </a:cubicBezTo>
                  <a:cubicBezTo>
                    <a:pt x="109" y="97"/>
                    <a:pt x="108" y="98"/>
                    <a:pt x="107" y="99"/>
                  </a:cubicBezTo>
                  <a:cubicBezTo>
                    <a:pt x="106" y="102"/>
                    <a:pt x="104" y="103"/>
                    <a:pt x="100" y="103"/>
                  </a:cubicBezTo>
                  <a:cubicBezTo>
                    <a:pt x="84" y="103"/>
                    <a:pt x="68" y="103"/>
                    <a:pt x="52" y="103"/>
                  </a:cubicBezTo>
                  <a:cubicBezTo>
                    <a:pt x="49" y="103"/>
                    <a:pt x="47" y="102"/>
                    <a:pt x="45" y="99"/>
                  </a:cubicBezTo>
                  <a:cubicBezTo>
                    <a:pt x="45" y="98"/>
                    <a:pt x="44" y="97"/>
                    <a:pt x="42" y="97"/>
                  </a:cubicBezTo>
                  <a:cubicBezTo>
                    <a:pt x="35" y="97"/>
                    <a:pt x="27" y="96"/>
                    <a:pt x="20" y="95"/>
                  </a:cubicBezTo>
                  <a:cubicBezTo>
                    <a:pt x="16" y="95"/>
                    <a:pt x="11" y="95"/>
                    <a:pt x="7" y="94"/>
                  </a:cubicBezTo>
                  <a:cubicBezTo>
                    <a:pt x="3" y="94"/>
                    <a:pt x="0" y="91"/>
                    <a:pt x="0" y="88"/>
                  </a:cubicBezTo>
                  <a:cubicBezTo>
                    <a:pt x="0" y="84"/>
                    <a:pt x="3" y="80"/>
                    <a:pt x="7" y="80"/>
                  </a:cubicBezTo>
                  <a:cubicBezTo>
                    <a:pt x="8" y="80"/>
                    <a:pt x="9" y="80"/>
                    <a:pt x="10" y="80"/>
                  </a:cubicBezTo>
                  <a:cubicBezTo>
                    <a:pt x="20" y="80"/>
                    <a:pt x="30" y="80"/>
                    <a:pt x="40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1" y="80"/>
                    <a:pt x="41" y="79"/>
                    <a:pt x="41" y="79"/>
                  </a:cubicBezTo>
                  <a:cubicBezTo>
                    <a:pt x="26" y="73"/>
                    <a:pt x="16" y="61"/>
                    <a:pt x="11" y="45"/>
                  </a:cubicBezTo>
                  <a:cubicBezTo>
                    <a:pt x="9" y="37"/>
                    <a:pt x="7" y="28"/>
                    <a:pt x="7" y="19"/>
                  </a:cubicBezTo>
                  <a:cubicBezTo>
                    <a:pt x="6" y="15"/>
                    <a:pt x="6" y="11"/>
                    <a:pt x="6" y="6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44" y="0"/>
                    <a:pt x="76" y="0"/>
                    <a:pt x="108" y="0"/>
                  </a:cubicBezTo>
                  <a:cubicBezTo>
                    <a:pt x="108" y="0"/>
                    <a:pt x="109" y="0"/>
                    <a:pt x="109" y="0"/>
                  </a:cubicBezTo>
                  <a:cubicBezTo>
                    <a:pt x="109" y="0"/>
                    <a:pt x="109" y="1"/>
                    <a:pt x="109" y="2"/>
                  </a:cubicBezTo>
                  <a:cubicBezTo>
                    <a:pt x="109" y="6"/>
                    <a:pt x="109" y="10"/>
                    <a:pt x="109" y="14"/>
                  </a:cubicBezTo>
                  <a:cubicBezTo>
                    <a:pt x="109" y="16"/>
                    <a:pt x="109" y="16"/>
                    <a:pt x="108" y="17"/>
                  </a:cubicBezTo>
                  <a:cubicBezTo>
                    <a:pt x="105" y="20"/>
                    <a:pt x="102" y="23"/>
                    <a:pt x="99" y="26"/>
                  </a:cubicBezTo>
                  <a:cubicBezTo>
                    <a:pt x="98" y="27"/>
                    <a:pt x="98" y="28"/>
                    <a:pt x="98" y="30"/>
                  </a:cubicBezTo>
                  <a:cubicBezTo>
                    <a:pt x="98" y="37"/>
                    <a:pt x="98" y="44"/>
                    <a:pt x="98" y="51"/>
                  </a:cubicBezTo>
                  <a:cubicBezTo>
                    <a:pt x="98" y="53"/>
                    <a:pt x="99" y="54"/>
                    <a:pt x="101" y="54"/>
                  </a:cubicBezTo>
                  <a:cubicBezTo>
                    <a:pt x="108" y="54"/>
                    <a:pt x="116" y="54"/>
                    <a:pt x="123" y="54"/>
                  </a:cubicBezTo>
                  <a:cubicBezTo>
                    <a:pt x="125" y="54"/>
                    <a:pt x="126" y="53"/>
                    <a:pt x="126" y="51"/>
                  </a:cubicBezTo>
                  <a:cubicBezTo>
                    <a:pt x="126" y="44"/>
                    <a:pt x="126" y="37"/>
                    <a:pt x="126" y="29"/>
                  </a:cubicBezTo>
                  <a:cubicBezTo>
                    <a:pt x="126" y="28"/>
                    <a:pt x="126" y="27"/>
                    <a:pt x="125" y="26"/>
                  </a:cubicBezTo>
                  <a:cubicBezTo>
                    <a:pt x="122" y="23"/>
                    <a:pt x="119" y="20"/>
                    <a:pt x="116" y="17"/>
                  </a:cubicBezTo>
                  <a:cubicBezTo>
                    <a:pt x="115" y="17"/>
                    <a:pt x="115" y="16"/>
                    <a:pt x="115" y="15"/>
                  </a:cubicBezTo>
                  <a:cubicBezTo>
                    <a:pt x="115" y="10"/>
                    <a:pt x="115" y="5"/>
                    <a:pt x="115" y="0"/>
                  </a:cubicBezTo>
                  <a:close/>
                  <a:moveTo>
                    <a:pt x="149" y="12"/>
                  </a:moveTo>
                  <a:cubicBezTo>
                    <a:pt x="148" y="28"/>
                    <a:pt x="147" y="43"/>
                    <a:pt x="139" y="58"/>
                  </a:cubicBezTo>
                  <a:cubicBezTo>
                    <a:pt x="143" y="56"/>
                    <a:pt x="147" y="54"/>
                    <a:pt x="150" y="50"/>
                  </a:cubicBezTo>
                  <a:cubicBezTo>
                    <a:pt x="155" y="44"/>
                    <a:pt x="157" y="37"/>
                    <a:pt x="158" y="30"/>
                  </a:cubicBezTo>
                  <a:cubicBezTo>
                    <a:pt x="158" y="25"/>
                    <a:pt x="157" y="21"/>
                    <a:pt x="154" y="17"/>
                  </a:cubicBezTo>
                  <a:cubicBezTo>
                    <a:pt x="153" y="15"/>
                    <a:pt x="152" y="13"/>
                    <a:pt x="149" y="12"/>
                  </a:cubicBezTo>
                  <a:close/>
                  <a:moveTo>
                    <a:pt x="23" y="26"/>
                  </a:moveTo>
                  <a:cubicBezTo>
                    <a:pt x="22" y="26"/>
                    <a:pt x="20" y="27"/>
                    <a:pt x="21" y="29"/>
                  </a:cubicBezTo>
                  <a:cubicBezTo>
                    <a:pt x="21" y="33"/>
                    <a:pt x="22" y="36"/>
                    <a:pt x="23" y="40"/>
                  </a:cubicBezTo>
                  <a:cubicBezTo>
                    <a:pt x="26" y="48"/>
                    <a:pt x="30" y="56"/>
                    <a:pt x="37" y="62"/>
                  </a:cubicBezTo>
                  <a:cubicBezTo>
                    <a:pt x="44" y="67"/>
                    <a:pt x="52" y="70"/>
                    <a:pt x="60" y="71"/>
                  </a:cubicBezTo>
                  <a:cubicBezTo>
                    <a:pt x="62" y="72"/>
                    <a:pt x="63" y="71"/>
                    <a:pt x="63" y="69"/>
                  </a:cubicBezTo>
                  <a:cubicBezTo>
                    <a:pt x="63" y="68"/>
                    <a:pt x="63" y="66"/>
                    <a:pt x="61" y="66"/>
                  </a:cubicBezTo>
                  <a:cubicBezTo>
                    <a:pt x="60" y="66"/>
                    <a:pt x="59" y="66"/>
                    <a:pt x="57" y="65"/>
                  </a:cubicBezTo>
                  <a:cubicBezTo>
                    <a:pt x="44" y="62"/>
                    <a:pt x="35" y="55"/>
                    <a:pt x="30" y="42"/>
                  </a:cubicBezTo>
                  <a:cubicBezTo>
                    <a:pt x="28" y="38"/>
                    <a:pt x="27" y="33"/>
                    <a:pt x="26" y="29"/>
                  </a:cubicBezTo>
                  <a:cubicBezTo>
                    <a:pt x="26" y="27"/>
                    <a:pt x="25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83"/>
            <p:cNvSpPr>
              <a:spLocks/>
            </p:cNvSpPr>
            <p:nvPr/>
          </p:nvSpPr>
          <p:spPr bwMode="auto">
            <a:xfrm>
              <a:off x="893" y="199"/>
              <a:ext cx="43" cy="66"/>
            </a:xfrm>
            <a:custGeom>
              <a:avLst/>
              <a:gdLst>
                <a:gd name="T0" fmla="*/ 0 w 18"/>
                <a:gd name="T1" fmla="*/ 28 h 28"/>
                <a:gd name="T2" fmla="*/ 0 w 18"/>
                <a:gd name="T3" fmla="*/ 16 h 28"/>
                <a:gd name="T4" fmla="*/ 0 w 18"/>
                <a:gd name="T5" fmla="*/ 9 h 28"/>
                <a:gd name="T6" fmla="*/ 5 w 18"/>
                <a:gd name="T7" fmla="*/ 4 h 28"/>
                <a:gd name="T8" fmla="*/ 9 w 18"/>
                <a:gd name="T9" fmla="*/ 0 h 28"/>
                <a:gd name="T10" fmla="*/ 16 w 18"/>
                <a:gd name="T11" fmla="*/ 7 h 28"/>
                <a:gd name="T12" fmla="*/ 18 w 18"/>
                <a:gd name="T13" fmla="*/ 12 h 28"/>
                <a:gd name="T14" fmla="*/ 18 w 18"/>
                <a:gd name="T15" fmla="*/ 27 h 28"/>
                <a:gd name="T16" fmla="*/ 18 w 18"/>
                <a:gd name="T17" fmla="*/ 28 h 28"/>
                <a:gd name="T18" fmla="*/ 0 w 18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8">
                  <a:moveTo>
                    <a:pt x="0" y="28"/>
                  </a:moveTo>
                  <a:cubicBezTo>
                    <a:pt x="0" y="24"/>
                    <a:pt x="0" y="20"/>
                    <a:pt x="0" y="16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1" y="7"/>
                    <a:pt x="4" y="5"/>
                    <a:pt x="5" y="4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1" y="2"/>
                    <a:pt x="13" y="5"/>
                    <a:pt x="16" y="7"/>
                  </a:cubicBezTo>
                  <a:cubicBezTo>
                    <a:pt x="17" y="8"/>
                    <a:pt x="18" y="10"/>
                    <a:pt x="18" y="12"/>
                  </a:cubicBezTo>
                  <a:cubicBezTo>
                    <a:pt x="18" y="17"/>
                    <a:pt x="18" y="22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2" y="28"/>
                    <a:pt x="6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84"/>
            <p:cNvSpPr>
              <a:spLocks noEditPoints="1"/>
            </p:cNvSpPr>
            <p:nvPr/>
          </p:nvSpPr>
          <p:spPr bwMode="auto">
            <a:xfrm>
              <a:off x="27" y="630"/>
              <a:ext cx="396" cy="117"/>
            </a:xfrm>
            <a:custGeom>
              <a:avLst/>
              <a:gdLst>
                <a:gd name="T0" fmla="*/ 4 w 167"/>
                <a:gd name="T1" fmla="*/ 49 h 49"/>
                <a:gd name="T2" fmla="*/ 163 w 167"/>
                <a:gd name="T3" fmla="*/ 49 h 49"/>
                <a:gd name="T4" fmla="*/ 167 w 167"/>
                <a:gd name="T5" fmla="*/ 46 h 49"/>
                <a:gd name="T6" fmla="*/ 122 w 167"/>
                <a:gd name="T7" fmla="*/ 0 h 49"/>
                <a:gd name="T8" fmla="*/ 45 w 167"/>
                <a:gd name="T9" fmla="*/ 0 h 49"/>
                <a:gd name="T10" fmla="*/ 0 w 167"/>
                <a:gd name="T11" fmla="*/ 46 h 49"/>
                <a:gd name="T12" fmla="*/ 4 w 167"/>
                <a:gd name="T13" fmla="*/ 49 h 49"/>
                <a:gd name="T14" fmla="*/ 131 w 167"/>
                <a:gd name="T15" fmla="*/ 27 h 49"/>
                <a:gd name="T16" fmla="*/ 131 w 167"/>
                <a:gd name="T17" fmla="*/ 35 h 49"/>
                <a:gd name="T18" fmla="*/ 131 w 167"/>
                <a:gd name="T19" fmla="*/ 27 h 49"/>
                <a:gd name="T20" fmla="*/ 109 w 167"/>
                <a:gd name="T21" fmla="*/ 13 h 49"/>
                <a:gd name="T22" fmla="*/ 109 w 167"/>
                <a:gd name="T23" fmla="*/ 20 h 49"/>
                <a:gd name="T24" fmla="*/ 109 w 167"/>
                <a:gd name="T25" fmla="*/ 13 h 49"/>
                <a:gd name="T26" fmla="*/ 83 w 167"/>
                <a:gd name="T27" fmla="*/ 13 h 49"/>
                <a:gd name="T28" fmla="*/ 83 w 167"/>
                <a:gd name="T29" fmla="*/ 20 h 49"/>
                <a:gd name="T30" fmla="*/ 83 w 167"/>
                <a:gd name="T31" fmla="*/ 13 h 49"/>
                <a:gd name="T32" fmla="*/ 62 w 167"/>
                <a:gd name="T33" fmla="*/ 27 h 49"/>
                <a:gd name="T34" fmla="*/ 62 w 167"/>
                <a:gd name="T35" fmla="*/ 34 h 49"/>
                <a:gd name="T36" fmla="*/ 62 w 167"/>
                <a:gd name="T37" fmla="*/ 27 h 49"/>
                <a:gd name="T38" fmla="*/ 45 w 167"/>
                <a:gd name="T39" fmla="*/ 11 h 49"/>
                <a:gd name="T40" fmla="*/ 45 w 167"/>
                <a:gd name="T41" fmla="*/ 19 h 49"/>
                <a:gd name="T42" fmla="*/ 45 w 167"/>
                <a:gd name="T43" fmla="*/ 11 h 49"/>
                <a:gd name="T44" fmla="*/ 27 w 167"/>
                <a:gd name="T45" fmla="*/ 27 h 49"/>
                <a:gd name="T46" fmla="*/ 27 w 167"/>
                <a:gd name="T47" fmla="*/ 34 h 49"/>
                <a:gd name="T48" fmla="*/ 27 w 167"/>
                <a:gd name="T4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9">
                  <a:moveTo>
                    <a:pt x="4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7" y="48"/>
                    <a:pt x="167" y="46"/>
                  </a:cubicBezTo>
                  <a:cubicBezTo>
                    <a:pt x="166" y="34"/>
                    <a:pt x="162" y="0"/>
                    <a:pt x="1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" y="0"/>
                    <a:pt x="0" y="34"/>
                    <a:pt x="0" y="46"/>
                  </a:cubicBezTo>
                  <a:cubicBezTo>
                    <a:pt x="0" y="48"/>
                    <a:pt x="2" y="49"/>
                    <a:pt x="4" y="49"/>
                  </a:cubicBezTo>
                  <a:close/>
                  <a:moveTo>
                    <a:pt x="131" y="27"/>
                  </a:moveTo>
                  <a:cubicBezTo>
                    <a:pt x="136" y="27"/>
                    <a:pt x="136" y="35"/>
                    <a:pt x="131" y="35"/>
                  </a:cubicBezTo>
                  <a:cubicBezTo>
                    <a:pt x="126" y="35"/>
                    <a:pt x="126" y="27"/>
                    <a:pt x="131" y="27"/>
                  </a:cubicBezTo>
                  <a:close/>
                  <a:moveTo>
                    <a:pt x="109" y="13"/>
                  </a:moveTo>
                  <a:cubicBezTo>
                    <a:pt x="114" y="13"/>
                    <a:pt x="114" y="20"/>
                    <a:pt x="109" y="20"/>
                  </a:cubicBezTo>
                  <a:cubicBezTo>
                    <a:pt x="105" y="20"/>
                    <a:pt x="105" y="13"/>
                    <a:pt x="109" y="13"/>
                  </a:cubicBezTo>
                  <a:close/>
                  <a:moveTo>
                    <a:pt x="83" y="13"/>
                  </a:moveTo>
                  <a:cubicBezTo>
                    <a:pt x="88" y="13"/>
                    <a:pt x="88" y="20"/>
                    <a:pt x="83" y="20"/>
                  </a:cubicBezTo>
                  <a:cubicBezTo>
                    <a:pt x="78" y="20"/>
                    <a:pt x="78" y="13"/>
                    <a:pt x="83" y="13"/>
                  </a:cubicBezTo>
                  <a:close/>
                  <a:moveTo>
                    <a:pt x="62" y="27"/>
                  </a:moveTo>
                  <a:cubicBezTo>
                    <a:pt x="67" y="27"/>
                    <a:pt x="67" y="34"/>
                    <a:pt x="62" y="34"/>
                  </a:cubicBezTo>
                  <a:cubicBezTo>
                    <a:pt x="58" y="34"/>
                    <a:pt x="58" y="27"/>
                    <a:pt x="62" y="27"/>
                  </a:cubicBezTo>
                  <a:close/>
                  <a:moveTo>
                    <a:pt x="45" y="11"/>
                  </a:moveTo>
                  <a:cubicBezTo>
                    <a:pt x="50" y="11"/>
                    <a:pt x="50" y="19"/>
                    <a:pt x="45" y="19"/>
                  </a:cubicBezTo>
                  <a:cubicBezTo>
                    <a:pt x="41" y="19"/>
                    <a:pt x="41" y="11"/>
                    <a:pt x="45" y="11"/>
                  </a:cubicBezTo>
                  <a:close/>
                  <a:moveTo>
                    <a:pt x="27" y="27"/>
                  </a:moveTo>
                  <a:cubicBezTo>
                    <a:pt x="32" y="27"/>
                    <a:pt x="32" y="34"/>
                    <a:pt x="27" y="34"/>
                  </a:cubicBezTo>
                  <a:cubicBezTo>
                    <a:pt x="22" y="34"/>
                    <a:pt x="22" y="27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85"/>
            <p:cNvSpPr>
              <a:spLocks/>
            </p:cNvSpPr>
            <p:nvPr/>
          </p:nvSpPr>
          <p:spPr bwMode="auto">
            <a:xfrm>
              <a:off x="27" y="872"/>
              <a:ext cx="396" cy="74"/>
            </a:xfrm>
            <a:custGeom>
              <a:avLst/>
              <a:gdLst>
                <a:gd name="T0" fmla="*/ 45 w 167"/>
                <a:gd name="T1" fmla="*/ 31 h 31"/>
                <a:gd name="T2" fmla="*/ 122 w 167"/>
                <a:gd name="T3" fmla="*/ 31 h 31"/>
                <a:gd name="T4" fmla="*/ 166 w 167"/>
                <a:gd name="T5" fmla="*/ 3 h 31"/>
                <a:gd name="T6" fmla="*/ 163 w 167"/>
                <a:gd name="T7" fmla="*/ 0 h 31"/>
                <a:gd name="T8" fmla="*/ 4 w 167"/>
                <a:gd name="T9" fmla="*/ 0 h 31"/>
                <a:gd name="T10" fmla="*/ 0 w 167"/>
                <a:gd name="T11" fmla="*/ 3 h 31"/>
                <a:gd name="T12" fmla="*/ 45 w 167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1">
                  <a:moveTo>
                    <a:pt x="45" y="31"/>
                  </a:moveTo>
                  <a:cubicBezTo>
                    <a:pt x="122" y="31"/>
                    <a:pt x="122" y="31"/>
                    <a:pt x="122" y="31"/>
                  </a:cubicBezTo>
                  <a:cubicBezTo>
                    <a:pt x="160" y="31"/>
                    <a:pt x="166" y="12"/>
                    <a:pt x="166" y="3"/>
                  </a:cubicBezTo>
                  <a:cubicBezTo>
                    <a:pt x="167" y="1"/>
                    <a:pt x="165" y="0"/>
                    <a:pt x="16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12"/>
                    <a:pt x="7" y="31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>
              <a:off x="-1" y="778"/>
              <a:ext cx="450" cy="61"/>
            </a:xfrm>
            <a:custGeom>
              <a:avLst/>
              <a:gdLst>
                <a:gd name="T0" fmla="*/ 177 w 190"/>
                <a:gd name="T1" fmla="*/ 26 h 26"/>
                <a:gd name="T2" fmla="*/ 190 w 190"/>
                <a:gd name="T3" fmla="*/ 13 h 26"/>
                <a:gd name="T4" fmla="*/ 177 w 190"/>
                <a:gd name="T5" fmla="*/ 0 h 26"/>
                <a:gd name="T6" fmla="*/ 13 w 190"/>
                <a:gd name="T7" fmla="*/ 0 h 26"/>
                <a:gd name="T8" fmla="*/ 0 w 190"/>
                <a:gd name="T9" fmla="*/ 13 h 26"/>
                <a:gd name="T10" fmla="*/ 13 w 190"/>
                <a:gd name="T11" fmla="*/ 26 h 26"/>
                <a:gd name="T12" fmla="*/ 177 w 19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6">
                  <a:moveTo>
                    <a:pt x="177" y="26"/>
                  </a:moveTo>
                  <a:cubicBezTo>
                    <a:pt x="184" y="26"/>
                    <a:pt x="190" y="21"/>
                    <a:pt x="190" y="13"/>
                  </a:cubicBezTo>
                  <a:cubicBezTo>
                    <a:pt x="190" y="6"/>
                    <a:pt x="184" y="0"/>
                    <a:pt x="1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lnTo>
                    <a:pt x="17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>
              <a:off x="639" y="1121"/>
              <a:ext cx="373" cy="610"/>
            </a:xfrm>
            <a:custGeom>
              <a:avLst/>
              <a:gdLst>
                <a:gd name="T0" fmla="*/ 154 w 157"/>
                <a:gd name="T1" fmla="*/ 52 h 257"/>
                <a:gd name="T2" fmla="*/ 123 w 157"/>
                <a:gd name="T3" fmla="*/ 52 h 257"/>
                <a:gd name="T4" fmla="*/ 127 w 157"/>
                <a:gd name="T5" fmla="*/ 37 h 257"/>
                <a:gd name="T6" fmla="*/ 135 w 157"/>
                <a:gd name="T7" fmla="*/ 7 h 257"/>
                <a:gd name="T8" fmla="*/ 132 w 157"/>
                <a:gd name="T9" fmla="*/ 2 h 257"/>
                <a:gd name="T10" fmla="*/ 126 w 157"/>
                <a:gd name="T11" fmla="*/ 1 h 257"/>
                <a:gd name="T12" fmla="*/ 122 w 157"/>
                <a:gd name="T13" fmla="*/ 3 h 257"/>
                <a:gd name="T14" fmla="*/ 113 w 157"/>
                <a:gd name="T15" fmla="*/ 37 h 257"/>
                <a:gd name="T16" fmla="*/ 110 w 157"/>
                <a:gd name="T17" fmla="*/ 52 h 257"/>
                <a:gd name="T18" fmla="*/ 4 w 157"/>
                <a:gd name="T19" fmla="*/ 52 h 257"/>
                <a:gd name="T20" fmla="*/ 0 w 157"/>
                <a:gd name="T21" fmla="*/ 55 h 257"/>
                <a:gd name="T22" fmla="*/ 0 w 157"/>
                <a:gd name="T23" fmla="*/ 66 h 257"/>
                <a:gd name="T24" fmla="*/ 4 w 157"/>
                <a:gd name="T25" fmla="*/ 69 h 257"/>
                <a:gd name="T26" fmla="*/ 11 w 157"/>
                <a:gd name="T27" fmla="*/ 69 h 257"/>
                <a:gd name="T28" fmla="*/ 38 w 157"/>
                <a:gd name="T29" fmla="*/ 253 h 257"/>
                <a:gd name="T30" fmla="*/ 42 w 157"/>
                <a:gd name="T31" fmla="*/ 257 h 257"/>
                <a:gd name="T32" fmla="*/ 116 w 157"/>
                <a:gd name="T33" fmla="*/ 257 h 257"/>
                <a:gd name="T34" fmla="*/ 120 w 157"/>
                <a:gd name="T35" fmla="*/ 253 h 257"/>
                <a:gd name="T36" fmla="*/ 146 w 157"/>
                <a:gd name="T37" fmla="*/ 69 h 257"/>
                <a:gd name="T38" fmla="*/ 154 w 157"/>
                <a:gd name="T39" fmla="*/ 69 h 257"/>
                <a:gd name="T40" fmla="*/ 157 w 157"/>
                <a:gd name="T41" fmla="*/ 66 h 257"/>
                <a:gd name="T42" fmla="*/ 157 w 157"/>
                <a:gd name="T43" fmla="*/ 55 h 257"/>
                <a:gd name="T44" fmla="*/ 154 w 157"/>
                <a:gd name="T45" fmla="*/ 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257">
                  <a:moveTo>
                    <a:pt x="154" y="52"/>
                  </a:moveTo>
                  <a:cubicBezTo>
                    <a:pt x="123" y="52"/>
                    <a:pt x="123" y="52"/>
                    <a:pt x="123" y="52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5"/>
                    <a:pt x="134" y="3"/>
                    <a:pt x="132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4" y="0"/>
                    <a:pt x="122" y="1"/>
                    <a:pt x="122" y="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3"/>
                    <a:pt x="0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4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38" y="253"/>
                    <a:pt x="38" y="253"/>
                    <a:pt x="38" y="253"/>
                  </a:cubicBezTo>
                  <a:cubicBezTo>
                    <a:pt x="38" y="255"/>
                    <a:pt x="40" y="257"/>
                    <a:pt x="42" y="257"/>
                  </a:cubicBezTo>
                  <a:cubicBezTo>
                    <a:pt x="116" y="257"/>
                    <a:pt x="116" y="257"/>
                    <a:pt x="116" y="257"/>
                  </a:cubicBezTo>
                  <a:cubicBezTo>
                    <a:pt x="118" y="257"/>
                    <a:pt x="120" y="255"/>
                    <a:pt x="120" y="253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9"/>
                    <a:pt x="157" y="68"/>
                    <a:pt x="157" y="66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57" y="53"/>
                    <a:pt x="156" y="52"/>
                    <a:pt x="1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88"/>
            <p:cNvSpPr>
              <a:spLocks noEditPoints="1"/>
            </p:cNvSpPr>
            <p:nvPr/>
          </p:nvSpPr>
          <p:spPr bwMode="auto">
            <a:xfrm>
              <a:off x="1187" y="630"/>
              <a:ext cx="510" cy="316"/>
            </a:xfrm>
            <a:custGeom>
              <a:avLst/>
              <a:gdLst>
                <a:gd name="T0" fmla="*/ 185 w 215"/>
                <a:gd name="T1" fmla="*/ 88 h 133"/>
                <a:gd name="T2" fmla="*/ 177 w 215"/>
                <a:gd name="T3" fmla="*/ 76 h 133"/>
                <a:gd name="T4" fmla="*/ 165 w 215"/>
                <a:gd name="T5" fmla="*/ 67 h 133"/>
                <a:gd name="T6" fmla="*/ 146 w 215"/>
                <a:gd name="T7" fmla="*/ 60 h 133"/>
                <a:gd name="T8" fmla="*/ 129 w 215"/>
                <a:gd name="T9" fmla="*/ 59 h 133"/>
                <a:gd name="T10" fmla="*/ 118 w 215"/>
                <a:gd name="T11" fmla="*/ 63 h 133"/>
                <a:gd name="T12" fmla="*/ 100 w 215"/>
                <a:gd name="T13" fmla="*/ 54 h 133"/>
                <a:gd name="T14" fmla="*/ 85 w 215"/>
                <a:gd name="T15" fmla="*/ 58 h 133"/>
                <a:gd name="T16" fmla="*/ 76 w 215"/>
                <a:gd name="T17" fmla="*/ 63 h 133"/>
                <a:gd name="T18" fmla="*/ 22 w 215"/>
                <a:gd name="T19" fmla="*/ 0 h 133"/>
                <a:gd name="T20" fmla="*/ 11 w 215"/>
                <a:gd name="T21" fmla="*/ 12 h 133"/>
                <a:gd name="T22" fmla="*/ 65 w 215"/>
                <a:gd name="T23" fmla="*/ 71 h 133"/>
                <a:gd name="T24" fmla="*/ 63 w 215"/>
                <a:gd name="T25" fmla="*/ 74 h 133"/>
                <a:gd name="T26" fmla="*/ 36 w 215"/>
                <a:gd name="T27" fmla="*/ 88 h 133"/>
                <a:gd name="T28" fmla="*/ 0 w 215"/>
                <a:gd name="T29" fmla="*/ 92 h 133"/>
                <a:gd name="T30" fmla="*/ 15 w 215"/>
                <a:gd name="T31" fmla="*/ 96 h 133"/>
                <a:gd name="T32" fmla="*/ 34 w 215"/>
                <a:gd name="T33" fmla="*/ 116 h 133"/>
                <a:gd name="T34" fmla="*/ 155 w 215"/>
                <a:gd name="T35" fmla="*/ 133 h 133"/>
                <a:gd name="T36" fmla="*/ 187 w 215"/>
                <a:gd name="T37" fmla="*/ 105 h 133"/>
                <a:gd name="T38" fmla="*/ 211 w 215"/>
                <a:gd name="T39" fmla="*/ 96 h 133"/>
                <a:gd name="T40" fmla="*/ 211 w 215"/>
                <a:gd name="T41" fmla="*/ 88 h 133"/>
                <a:gd name="T42" fmla="*/ 93 w 215"/>
                <a:gd name="T43" fmla="*/ 67 h 133"/>
                <a:gd name="T44" fmla="*/ 108 w 215"/>
                <a:gd name="T45" fmla="*/ 69 h 133"/>
                <a:gd name="T46" fmla="*/ 113 w 215"/>
                <a:gd name="T47" fmla="*/ 71 h 133"/>
                <a:gd name="T48" fmla="*/ 120 w 215"/>
                <a:gd name="T49" fmla="*/ 72 h 133"/>
                <a:gd name="T50" fmla="*/ 126 w 215"/>
                <a:gd name="T51" fmla="*/ 66 h 133"/>
                <a:gd name="T52" fmla="*/ 131 w 215"/>
                <a:gd name="T53" fmla="*/ 67 h 133"/>
                <a:gd name="T54" fmla="*/ 137 w 215"/>
                <a:gd name="T55" fmla="*/ 62 h 133"/>
                <a:gd name="T56" fmla="*/ 143 w 215"/>
                <a:gd name="T57" fmla="*/ 69 h 133"/>
                <a:gd name="T58" fmla="*/ 152 w 215"/>
                <a:gd name="T59" fmla="*/ 66 h 133"/>
                <a:gd name="T60" fmla="*/ 162 w 215"/>
                <a:gd name="T61" fmla="*/ 76 h 133"/>
                <a:gd name="T62" fmla="*/ 167 w 215"/>
                <a:gd name="T63" fmla="*/ 75 h 133"/>
                <a:gd name="T64" fmla="*/ 174 w 215"/>
                <a:gd name="T65" fmla="*/ 83 h 133"/>
                <a:gd name="T66" fmla="*/ 178 w 215"/>
                <a:gd name="T67" fmla="*/ 88 h 133"/>
                <a:gd name="T68" fmla="*/ 108 w 215"/>
                <a:gd name="T69" fmla="*/ 74 h 133"/>
                <a:gd name="T70" fmla="*/ 92 w 215"/>
                <a:gd name="T71" fmla="*/ 74 h 133"/>
                <a:gd name="T72" fmla="*/ 88 w 215"/>
                <a:gd name="T73" fmla="*/ 67 h 133"/>
                <a:gd name="T74" fmla="*/ 105 w 215"/>
                <a:gd name="T75" fmla="*/ 88 h 133"/>
                <a:gd name="T76" fmla="*/ 97 w 215"/>
                <a:gd name="T77" fmla="*/ 79 h 133"/>
                <a:gd name="T78" fmla="*/ 103 w 215"/>
                <a:gd name="T79" fmla="*/ 79 h 133"/>
                <a:gd name="T80" fmla="*/ 105 w 215"/>
                <a:gd name="T81" fmla="*/ 88 h 133"/>
                <a:gd name="T82" fmla="*/ 19 w 215"/>
                <a:gd name="T83" fmla="*/ 9 h 133"/>
                <a:gd name="T84" fmla="*/ 22 w 215"/>
                <a:gd name="T85" fmla="*/ 8 h 133"/>
                <a:gd name="T86" fmla="*/ 66 w 215"/>
                <a:gd name="T87" fmla="*/ 61 h 133"/>
                <a:gd name="T88" fmla="*/ 18 w 215"/>
                <a:gd name="T89" fmla="*/ 12 h 133"/>
                <a:gd name="T90" fmla="*/ 78 w 215"/>
                <a:gd name="T91" fmla="*/ 70 h 133"/>
                <a:gd name="T92" fmla="*/ 95 w 215"/>
                <a:gd name="T93" fmla="*/ 88 h 133"/>
                <a:gd name="T94" fmla="*/ 68 w 215"/>
                <a:gd name="T95" fmla="*/ 79 h 133"/>
                <a:gd name="T96" fmla="*/ 53 w 215"/>
                <a:gd name="T97" fmla="*/ 79 h 133"/>
                <a:gd name="T98" fmla="*/ 66 w 215"/>
                <a:gd name="T99" fmla="*/ 88 h 133"/>
                <a:gd name="T100" fmla="*/ 53 w 215"/>
                <a:gd name="T101" fmla="*/ 79 h 133"/>
                <a:gd name="T102" fmla="*/ 175 w 215"/>
                <a:gd name="T103" fmla="*/ 112 h 133"/>
                <a:gd name="T104" fmla="*/ 60 w 215"/>
                <a:gd name="T105" fmla="*/ 125 h 133"/>
                <a:gd name="T106" fmla="*/ 34 w 215"/>
                <a:gd name="T107" fmla="*/ 101 h 133"/>
                <a:gd name="T108" fmla="*/ 184 w 215"/>
                <a:gd name="T109" fmla="*/ 9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133">
                  <a:moveTo>
                    <a:pt x="211" y="88"/>
                  </a:moveTo>
                  <a:cubicBezTo>
                    <a:pt x="185" y="88"/>
                    <a:pt x="185" y="88"/>
                    <a:pt x="185" y="88"/>
                  </a:cubicBezTo>
                  <a:cubicBezTo>
                    <a:pt x="185" y="88"/>
                    <a:pt x="185" y="88"/>
                    <a:pt x="185" y="87"/>
                  </a:cubicBezTo>
                  <a:cubicBezTo>
                    <a:pt x="185" y="82"/>
                    <a:pt x="182" y="77"/>
                    <a:pt x="177" y="76"/>
                  </a:cubicBezTo>
                  <a:cubicBezTo>
                    <a:pt x="176" y="71"/>
                    <a:pt x="172" y="67"/>
                    <a:pt x="167" y="67"/>
                  </a:cubicBezTo>
                  <a:cubicBezTo>
                    <a:pt x="166" y="67"/>
                    <a:pt x="166" y="67"/>
                    <a:pt x="165" y="67"/>
                  </a:cubicBezTo>
                  <a:cubicBezTo>
                    <a:pt x="162" y="62"/>
                    <a:pt x="158" y="58"/>
                    <a:pt x="152" y="58"/>
                  </a:cubicBezTo>
                  <a:cubicBezTo>
                    <a:pt x="150" y="58"/>
                    <a:pt x="148" y="59"/>
                    <a:pt x="146" y="60"/>
                  </a:cubicBezTo>
                  <a:cubicBezTo>
                    <a:pt x="144" y="56"/>
                    <a:pt x="141" y="54"/>
                    <a:pt x="137" y="54"/>
                  </a:cubicBezTo>
                  <a:cubicBezTo>
                    <a:pt x="134" y="54"/>
                    <a:pt x="131" y="56"/>
                    <a:pt x="129" y="59"/>
                  </a:cubicBezTo>
                  <a:cubicBezTo>
                    <a:pt x="128" y="59"/>
                    <a:pt x="127" y="58"/>
                    <a:pt x="126" y="58"/>
                  </a:cubicBezTo>
                  <a:cubicBezTo>
                    <a:pt x="123" y="58"/>
                    <a:pt x="120" y="60"/>
                    <a:pt x="118" y="63"/>
                  </a:cubicBezTo>
                  <a:cubicBezTo>
                    <a:pt x="116" y="63"/>
                    <a:pt x="115" y="62"/>
                    <a:pt x="113" y="63"/>
                  </a:cubicBezTo>
                  <a:cubicBezTo>
                    <a:pt x="110" y="58"/>
                    <a:pt x="106" y="54"/>
                    <a:pt x="100" y="54"/>
                  </a:cubicBezTo>
                  <a:cubicBezTo>
                    <a:pt x="96" y="54"/>
                    <a:pt x="92" y="56"/>
                    <a:pt x="90" y="59"/>
                  </a:cubicBezTo>
                  <a:cubicBezTo>
                    <a:pt x="88" y="59"/>
                    <a:pt x="87" y="58"/>
                    <a:pt x="85" y="58"/>
                  </a:cubicBezTo>
                  <a:cubicBezTo>
                    <a:pt x="82" y="58"/>
                    <a:pt x="79" y="60"/>
                    <a:pt x="77" y="63"/>
                  </a:cubicBezTo>
                  <a:cubicBezTo>
                    <a:pt x="77" y="63"/>
                    <a:pt x="77" y="63"/>
                    <a:pt x="76" y="6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1"/>
                    <a:pt x="25" y="0"/>
                    <a:pt x="22" y="0"/>
                  </a:cubicBezTo>
                  <a:cubicBezTo>
                    <a:pt x="19" y="0"/>
                    <a:pt x="16" y="1"/>
                    <a:pt x="14" y="3"/>
                  </a:cubicBezTo>
                  <a:cubicBezTo>
                    <a:pt x="12" y="5"/>
                    <a:pt x="11" y="9"/>
                    <a:pt x="11" y="12"/>
                  </a:cubicBezTo>
                  <a:cubicBezTo>
                    <a:pt x="11" y="15"/>
                    <a:pt x="13" y="18"/>
                    <a:pt x="15" y="20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59" y="69"/>
                    <a:pt x="52" y="69"/>
                    <a:pt x="48" y="7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9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20" y="96"/>
                    <a:pt x="26" y="99"/>
                    <a:pt x="28" y="105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9" y="127"/>
                    <a:pt x="49" y="133"/>
                    <a:pt x="60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66" y="133"/>
                    <a:pt x="176" y="127"/>
                    <a:pt x="181" y="11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90" y="99"/>
                    <a:pt x="195" y="96"/>
                    <a:pt x="20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3" y="96"/>
                    <a:pt x="215" y="94"/>
                    <a:pt x="215" y="92"/>
                  </a:cubicBezTo>
                  <a:cubicBezTo>
                    <a:pt x="215" y="89"/>
                    <a:pt x="213" y="88"/>
                    <a:pt x="211" y="88"/>
                  </a:cubicBezTo>
                  <a:close/>
                  <a:moveTo>
                    <a:pt x="91" y="69"/>
                  </a:moveTo>
                  <a:cubicBezTo>
                    <a:pt x="92" y="68"/>
                    <a:pt x="93" y="68"/>
                    <a:pt x="93" y="67"/>
                  </a:cubicBezTo>
                  <a:cubicBezTo>
                    <a:pt x="95" y="64"/>
                    <a:pt x="97" y="62"/>
                    <a:pt x="100" y="62"/>
                  </a:cubicBezTo>
                  <a:cubicBezTo>
                    <a:pt x="104" y="62"/>
                    <a:pt x="107" y="65"/>
                    <a:pt x="108" y="69"/>
                  </a:cubicBezTo>
                  <a:cubicBezTo>
                    <a:pt x="108" y="70"/>
                    <a:pt x="109" y="71"/>
                    <a:pt x="110" y="72"/>
                  </a:cubicBezTo>
                  <a:cubicBezTo>
                    <a:pt x="111" y="72"/>
                    <a:pt x="112" y="72"/>
                    <a:pt x="113" y="71"/>
                  </a:cubicBezTo>
                  <a:cubicBezTo>
                    <a:pt x="114" y="70"/>
                    <a:pt x="116" y="70"/>
                    <a:pt x="117" y="71"/>
                  </a:cubicBezTo>
                  <a:cubicBezTo>
                    <a:pt x="118" y="72"/>
                    <a:pt x="119" y="72"/>
                    <a:pt x="120" y="72"/>
                  </a:cubicBezTo>
                  <a:cubicBezTo>
                    <a:pt x="121" y="71"/>
                    <a:pt x="122" y="70"/>
                    <a:pt x="122" y="69"/>
                  </a:cubicBezTo>
                  <a:cubicBezTo>
                    <a:pt x="123" y="67"/>
                    <a:pt x="124" y="66"/>
                    <a:pt x="126" y="66"/>
                  </a:cubicBezTo>
                  <a:cubicBezTo>
                    <a:pt x="127" y="66"/>
                    <a:pt x="128" y="67"/>
                    <a:pt x="128" y="67"/>
                  </a:cubicBezTo>
                  <a:cubicBezTo>
                    <a:pt x="129" y="68"/>
                    <a:pt x="130" y="68"/>
                    <a:pt x="131" y="67"/>
                  </a:cubicBezTo>
                  <a:cubicBezTo>
                    <a:pt x="132" y="67"/>
                    <a:pt x="133" y="66"/>
                    <a:pt x="134" y="65"/>
                  </a:cubicBezTo>
                  <a:cubicBezTo>
                    <a:pt x="134" y="63"/>
                    <a:pt x="136" y="62"/>
                    <a:pt x="137" y="62"/>
                  </a:cubicBezTo>
                  <a:cubicBezTo>
                    <a:pt x="139" y="62"/>
                    <a:pt x="141" y="64"/>
                    <a:pt x="141" y="66"/>
                  </a:cubicBezTo>
                  <a:cubicBezTo>
                    <a:pt x="141" y="68"/>
                    <a:pt x="142" y="69"/>
                    <a:pt x="143" y="69"/>
                  </a:cubicBezTo>
                  <a:cubicBezTo>
                    <a:pt x="145" y="70"/>
                    <a:pt x="146" y="70"/>
                    <a:pt x="147" y="69"/>
                  </a:cubicBezTo>
                  <a:cubicBezTo>
                    <a:pt x="148" y="67"/>
                    <a:pt x="150" y="66"/>
                    <a:pt x="152" y="66"/>
                  </a:cubicBezTo>
                  <a:cubicBezTo>
                    <a:pt x="156" y="66"/>
                    <a:pt x="159" y="69"/>
                    <a:pt x="160" y="73"/>
                  </a:cubicBezTo>
                  <a:cubicBezTo>
                    <a:pt x="160" y="74"/>
                    <a:pt x="161" y="75"/>
                    <a:pt x="162" y="76"/>
                  </a:cubicBezTo>
                  <a:cubicBezTo>
                    <a:pt x="163" y="76"/>
                    <a:pt x="164" y="76"/>
                    <a:pt x="165" y="75"/>
                  </a:cubicBezTo>
                  <a:cubicBezTo>
                    <a:pt x="165" y="75"/>
                    <a:pt x="166" y="75"/>
                    <a:pt x="167" y="75"/>
                  </a:cubicBezTo>
                  <a:cubicBezTo>
                    <a:pt x="169" y="75"/>
                    <a:pt x="171" y="77"/>
                    <a:pt x="171" y="79"/>
                  </a:cubicBezTo>
                  <a:cubicBezTo>
                    <a:pt x="171" y="81"/>
                    <a:pt x="172" y="83"/>
                    <a:pt x="174" y="83"/>
                  </a:cubicBezTo>
                  <a:cubicBezTo>
                    <a:pt x="177" y="83"/>
                    <a:pt x="178" y="85"/>
                    <a:pt x="178" y="87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4" y="69"/>
                    <a:pt x="97" y="69"/>
                    <a:pt x="92" y="74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7"/>
                    <a:pt x="88" y="67"/>
                  </a:cubicBezTo>
                  <a:cubicBezTo>
                    <a:pt x="89" y="68"/>
                    <a:pt x="90" y="69"/>
                    <a:pt x="91" y="69"/>
                  </a:cubicBezTo>
                  <a:close/>
                  <a:moveTo>
                    <a:pt x="105" y="88"/>
                  </a:moveTo>
                  <a:cubicBezTo>
                    <a:pt x="97" y="79"/>
                    <a:pt x="97" y="79"/>
                    <a:pt x="97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8" y="79"/>
                    <a:pt x="99" y="78"/>
                    <a:pt x="100" y="78"/>
                  </a:cubicBezTo>
                  <a:cubicBezTo>
                    <a:pt x="101" y="78"/>
                    <a:pt x="102" y="79"/>
                    <a:pt x="103" y="79"/>
                  </a:cubicBezTo>
                  <a:cubicBezTo>
                    <a:pt x="110" y="88"/>
                    <a:pt x="110" y="88"/>
                    <a:pt x="110" y="88"/>
                  </a:cubicBezTo>
                  <a:lnTo>
                    <a:pt x="105" y="88"/>
                  </a:lnTo>
                  <a:close/>
                  <a:moveTo>
                    <a:pt x="18" y="12"/>
                  </a:moveTo>
                  <a:cubicBezTo>
                    <a:pt x="18" y="11"/>
                    <a:pt x="19" y="9"/>
                    <a:pt x="19" y="9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2"/>
                  </a:cubicBezTo>
                  <a:close/>
                  <a:moveTo>
                    <a:pt x="75" y="72"/>
                  </a:moveTo>
                  <a:cubicBezTo>
                    <a:pt x="76" y="71"/>
                    <a:pt x="77" y="70"/>
                    <a:pt x="78" y="70"/>
                  </a:cubicBezTo>
                  <a:cubicBezTo>
                    <a:pt x="79" y="70"/>
                    <a:pt x="80" y="71"/>
                    <a:pt x="81" y="72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75" y="72"/>
                  </a:lnTo>
                  <a:close/>
                  <a:moveTo>
                    <a:pt x="53" y="79"/>
                  </a:moveTo>
                  <a:cubicBezTo>
                    <a:pt x="54" y="78"/>
                    <a:pt x="57" y="78"/>
                    <a:pt x="58" y="7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45" y="88"/>
                    <a:pt x="45" y="88"/>
                    <a:pt x="45" y="88"/>
                  </a:cubicBezTo>
                  <a:lnTo>
                    <a:pt x="53" y="79"/>
                  </a:lnTo>
                  <a:close/>
                  <a:moveTo>
                    <a:pt x="181" y="101"/>
                  </a:moveTo>
                  <a:cubicBezTo>
                    <a:pt x="175" y="112"/>
                    <a:pt x="175" y="112"/>
                    <a:pt x="175" y="112"/>
                  </a:cubicBezTo>
                  <a:cubicBezTo>
                    <a:pt x="171" y="120"/>
                    <a:pt x="164" y="125"/>
                    <a:pt x="155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2" y="125"/>
                    <a:pt x="44" y="120"/>
                    <a:pt x="40" y="11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3" y="99"/>
                    <a:pt x="32" y="97"/>
                    <a:pt x="31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3" y="97"/>
                    <a:pt x="182" y="99"/>
                    <a:pt x="18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>
              <a:off x="1541" y="808"/>
              <a:ext cx="16" cy="19"/>
            </a:xfrm>
            <a:custGeom>
              <a:avLst/>
              <a:gdLst>
                <a:gd name="T0" fmla="*/ 3 w 7"/>
                <a:gd name="T1" fmla="*/ 8 h 8"/>
                <a:gd name="T2" fmla="*/ 6 w 7"/>
                <a:gd name="T3" fmla="*/ 7 h 8"/>
                <a:gd name="T4" fmla="*/ 7 w 7"/>
                <a:gd name="T5" fmla="*/ 4 h 8"/>
                <a:gd name="T6" fmla="*/ 6 w 7"/>
                <a:gd name="T7" fmla="*/ 1 h 8"/>
                <a:gd name="T8" fmla="*/ 3 w 7"/>
                <a:gd name="T9" fmla="*/ 0 h 8"/>
                <a:gd name="T10" fmla="*/ 1 w 7"/>
                <a:gd name="T11" fmla="*/ 1 h 8"/>
                <a:gd name="T12" fmla="*/ 0 w 7"/>
                <a:gd name="T13" fmla="*/ 4 h 8"/>
                <a:gd name="T14" fmla="*/ 1 w 7"/>
                <a:gd name="T15" fmla="*/ 7 h 8"/>
                <a:gd name="T16" fmla="*/ 3 w 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>
              <a:off x="1505" y="799"/>
              <a:ext cx="17" cy="19"/>
            </a:xfrm>
            <a:custGeom>
              <a:avLst/>
              <a:gdLst>
                <a:gd name="T0" fmla="*/ 3 w 7"/>
                <a:gd name="T1" fmla="*/ 8 h 8"/>
                <a:gd name="T2" fmla="*/ 6 w 7"/>
                <a:gd name="T3" fmla="*/ 7 h 8"/>
                <a:gd name="T4" fmla="*/ 7 w 7"/>
                <a:gd name="T5" fmla="*/ 4 h 8"/>
                <a:gd name="T6" fmla="*/ 6 w 7"/>
                <a:gd name="T7" fmla="*/ 1 h 8"/>
                <a:gd name="T8" fmla="*/ 3 w 7"/>
                <a:gd name="T9" fmla="*/ 0 h 8"/>
                <a:gd name="T10" fmla="*/ 1 w 7"/>
                <a:gd name="T11" fmla="*/ 1 h 8"/>
                <a:gd name="T12" fmla="*/ 0 w 7"/>
                <a:gd name="T13" fmla="*/ 4 h 8"/>
                <a:gd name="T14" fmla="*/ 1 w 7"/>
                <a:gd name="T15" fmla="*/ 7 h 8"/>
                <a:gd name="T16" fmla="*/ 3 w 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91"/>
            <p:cNvSpPr>
              <a:spLocks/>
            </p:cNvSpPr>
            <p:nvPr/>
          </p:nvSpPr>
          <p:spPr bwMode="auto">
            <a:xfrm>
              <a:off x="1479" y="808"/>
              <a:ext cx="17" cy="19"/>
            </a:xfrm>
            <a:custGeom>
              <a:avLst/>
              <a:gdLst>
                <a:gd name="T0" fmla="*/ 3 w 7"/>
                <a:gd name="T1" fmla="*/ 8 h 8"/>
                <a:gd name="T2" fmla="*/ 6 w 7"/>
                <a:gd name="T3" fmla="*/ 7 h 8"/>
                <a:gd name="T4" fmla="*/ 7 w 7"/>
                <a:gd name="T5" fmla="*/ 4 h 8"/>
                <a:gd name="T6" fmla="*/ 6 w 7"/>
                <a:gd name="T7" fmla="*/ 1 h 8"/>
                <a:gd name="T8" fmla="*/ 3 w 7"/>
                <a:gd name="T9" fmla="*/ 0 h 8"/>
                <a:gd name="T10" fmla="*/ 1 w 7"/>
                <a:gd name="T11" fmla="*/ 1 h 8"/>
                <a:gd name="T12" fmla="*/ 0 w 7"/>
                <a:gd name="T13" fmla="*/ 4 h 8"/>
                <a:gd name="T14" fmla="*/ 1 w 7"/>
                <a:gd name="T15" fmla="*/ 7 h 8"/>
                <a:gd name="T16" fmla="*/ 3 w 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92"/>
            <p:cNvSpPr>
              <a:spLocks/>
            </p:cNvSpPr>
            <p:nvPr/>
          </p:nvSpPr>
          <p:spPr bwMode="auto">
            <a:xfrm>
              <a:off x="720" y="851"/>
              <a:ext cx="247" cy="121"/>
            </a:xfrm>
            <a:custGeom>
              <a:avLst/>
              <a:gdLst>
                <a:gd name="T0" fmla="*/ 0 w 104"/>
                <a:gd name="T1" fmla="*/ 21 h 51"/>
                <a:gd name="T2" fmla="*/ 2 w 104"/>
                <a:gd name="T3" fmla="*/ 19 h 51"/>
                <a:gd name="T4" fmla="*/ 8 w 104"/>
                <a:gd name="T5" fmla="*/ 12 h 51"/>
                <a:gd name="T6" fmla="*/ 15 w 104"/>
                <a:gd name="T7" fmla="*/ 9 h 51"/>
                <a:gd name="T8" fmla="*/ 32 w 104"/>
                <a:gd name="T9" fmla="*/ 1 h 51"/>
                <a:gd name="T10" fmla="*/ 34 w 104"/>
                <a:gd name="T11" fmla="*/ 2 h 51"/>
                <a:gd name="T12" fmla="*/ 42 w 104"/>
                <a:gd name="T13" fmla="*/ 27 h 51"/>
                <a:gd name="T14" fmla="*/ 44 w 104"/>
                <a:gd name="T15" fmla="*/ 34 h 51"/>
                <a:gd name="T16" fmla="*/ 45 w 104"/>
                <a:gd name="T17" fmla="*/ 35 h 51"/>
                <a:gd name="T18" fmla="*/ 46 w 104"/>
                <a:gd name="T19" fmla="*/ 33 h 51"/>
                <a:gd name="T20" fmla="*/ 49 w 104"/>
                <a:gd name="T21" fmla="*/ 25 h 51"/>
                <a:gd name="T22" fmla="*/ 48 w 104"/>
                <a:gd name="T23" fmla="*/ 22 h 51"/>
                <a:gd name="T24" fmla="*/ 45 w 104"/>
                <a:gd name="T25" fmla="*/ 15 h 51"/>
                <a:gd name="T26" fmla="*/ 49 w 104"/>
                <a:gd name="T27" fmla="*/ 9 h 51"/>
                <a:gd name="T28" fmla="*/ 55 w 104"/>
                <a:gd name="T29" fmla="*/ 9 h 51"/>
                <a:gd name="T30" fmla="*/ 59 w 104"/>
                <a:gd name="T31" fmla="*/ 15 h 51"/>
                <a:gd name="T32" fmla="*/ 56 w 104"/>
                <a:gd name="T33" fmla="*/ 21 h 51"/>
                <a:gd name="T34" fmla="*/ 56 w 104"/>
                <a:gd name="T35" fmla="*/ 25 h 51"/>
                <a:gd name="T36" fmla="*/ 59 w 104"/>
                <a:gd name="T37" fmla="*/ 35 h 51"/>
                <a:gd name="T38" fmla="*/ 71 w 104"/>
                <a:gd name="T39" fmla="*/ 0 h 51"/>
                <a:gd name="T40" fmla="*/ 72 w 104"/>
                <a:gd name="T41" fmla="*/ 1 h 51"/>
                <a:gd name="T42" fmla="*/ 94 w 104"/>
                <a:gd name="T43" fmla="*/ 11 h 51"/>
                <a:gd name="T44" fmla="*/ 103 w 104"/>
                <a:gd name="T45" fmla="*/ 22 h 51"/>
                <a:gd name="T46" fmla="*/ 102 w 104"/>
                <a:gd name="T47" fmla="*/ 25 h 51"/>
                <a:gd name="T48" fmla="*/ 87 w 104"/>
                <a:gd name="T49" fmla="*/ 39 h 51"/>
                <a:gd name="T50" fmla="*/ 60 w 104"/>
                <a:gd name="T51" fmla="*/ 49 h 51"/>
                <a:gd name="T52" fmla="*/ 4 w 104"/>
                <a:gd name="T53" fmla="*/ 28 h 51"/>
                <a:gd name="T54" fmla="*/ 0 w 104"/>
                <a:gd name="T55" fmla="*/ 23 h 51"/>
                <a:gd name="T56" fmla="*/ 0 w 104"/>
                <a:gd name="T57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51">
                  <a:moveTo>
                    <a:pt x="0" y="21"/>
                  </a:moveTo>
                  <a:cubicBezTo>
                    <a:pt x="1" y="20"/>
                    <a:pt x="1" y="19"/>
                    <a:pt x="2" y="19"/>
                  </a:cubicBezTo>
                  <a:cubicBezTo>
                    <a:pt x="3" y="15"/>
                    <a:pt x="5" y="13"/>
                    <a:pt x="8" y="12"/>
                  </a:cubicBezTo>
                  <a:cubicBezTo>
                    <a:pt x="10" y="11"/>
                    <a:pt x="13" y="10"/>
                    <a:pt x="15" y="9"/>
                  </a:cubicBezTo>
                  <a:cubicBezTo>
                    <a:pt x="21" y="7"/>
                    <a:pt x="27" y="5"/>
                    <a:pt x="32" y="1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7" y="10"/>
                    <a:pt x="39" y="19"/>
                    <a:pt x="42" y="27"/>
                  </a:cubicBezTo>
                  <a:cubicBezTo>
                    <a:pt x="43" y="29"/>
                    <a:pt x="43" y="31"/>
                    <a:pt x="44" y="34"/>
                  </a:cubicBezTo>
                  <a:cubicBezTo>
                    <a:pt x="44" y="34"/>
                    <a:pt x="44" y="34"/>
                    <a:pt x="45" y="35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0"/>
                    <a:pt x="48" y="27"/>
                    <a:pt x="49" y="25"/>
                  </a:cubicBezTo>
                  <a:cubicBezTo>
                    <a:pt x="49" y="24"/>
                    <a:pt x="49" y="23"/>
                    <a:pt x="48" y="22"/>
                  </a:cubicBezTo>
                  <a:cubicBezTo>
                    <a:pt x="47" y="19"/>
                    <a:pt x="46" y="17"/>
                    <a:pt x="45" y="15"/>
                  </a:cubicBezTo>
                  <a:cubicBezTo>
                    <a:pt x="44" y="12"/>
                    <a:pt x="46" y="10"/>
                    <a:pt x="49" y="9"/>
                  </a:cubicBezTo>
                  <a:cubicBezTo>
                    <a:pt x="51" y="9"/>
                    <a:pt x="53" y="9"/>
                    <a:pt x="55" y="9"/>
                  </a:cubicBezTo>
                  <a:cubicBezTo>
                    <a:pt x="58" y="9"/>
                    <a:pt x="60" y="12"/>
                    <a:pt x="59" y="15"/>
                  </a:cubicBezTo>
                  <a:cubicBezTo>
                    <a:pt x="58" y="17"/>
                    <a:pt x="57" y="19"/>
                    <a:pt x="56" y="21"/>
                  </a:cubicBezTo>
                  <a:cubicBezTo>
                    <a:pt x="55" y="23"/>
                    <a:pt x="55" y="24"/>
                    <a:pt x="56" y="25"/>
                  </a:cubicBezTo>
                  <a:cubicBezTo>
                    <a:pt x="57" y="29"/>
                    <a:pt x="58" y="32"/>
                    <a:pt x="59" y="35"/>
                  </a:cubicBezTo>
                  <a:cubicBezTo>
                    <a:pt x="63" y="24"/>
                    <a:pt x="67" y="12"/>
                    <a:pt x="71" y="0"/>
                  </a:cubicBezTo>
                  <a:cubicBezTo>
                    <a:pt x="71" y="1"/>
                    <a:pt x="71" y="1"/>
                    <a:pt x="72" y="1"/>
                  </a:cubicBezTo>
                  <a:cubicBezTo>
                    <a:pt x="79" y="5"/>
                    <a:pt x="86" y="9"/>
                    <a:pt x="94" y="11"/>
                  </a:cubicBezTo>
                  <a:cubicBezTo>
                    <a:pt x="99" y="13"/>
                    <a:pt x="102" y="17"/>
                    <a:pt x="103" y="22"/>
                  </a:cubicBezTo>
                  <a:cubicBezTo>
                    <a:pt x="104" y="23"/>
                    <a:pt x="103" y="24"/>
                    <a:pt x="102" y="25"/>
                  </a:cubicBezTo>
                  <a:cubicBezTo>
                    <a:pt x="98" y="30"/>
                    <a:pt x="93" y="35"/>
                    <a:pt x="87" y="39"/>
                  </a:cubicBezTo>
                  <a:cubicBezTo>
                    <a:pt x="79" y="44"/>
                    <a:pt x="70" y="48"/>
                    <a:pt x="60" y="49"/>
                  </a:cubicBezTo>
                  <a:cubicBezTo>
                    <a:pt x="38" y="51"/>
                    <a:pt x="19" y="45"/>
                    <a:pt x="4" y="28"/>
                  </a:cubicBezTo>
                  <a:cubicBezTo>
                    <a:pt x="3" y="27"/>
                    <a:pt x="2" y="25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93"/>
            <p:cNvSpPr>
              <a:spLocks/>
            </p:cNvSpPr>
            <p:nvPr/>
          </p:nvSpPr>
          <p:spPr bwMode="auto">
            <a:xfrm>
              <a:off x="777" y="683"/>
              <a:ext cx="133" cy="185"/>
            </a:xfrm>
            <a:custGeom>
              <a:avLst/>
              <a:gdLst>
                <a:gd name="T0" fmla="*/ 55 w 56"/>
                <a:gd name="T1" fmla="*/ 26 h 78"/>
                <a:gd name="T2" fmla="*/ 54 w 56"/>
                <a:gd name="T3" fmla="*/ 34 h 78"/>
                <a:gd name="T4" fmla="*/ 55 w 56"/>
                <a:gd name="T5" fmla="*/ 38 h 78"/>
                <a:gd name="T6" fmla="*/ 55 w 56"/>
                <a:gd name="T7" fmla="*/ 42 h 78"/>
                <a:gd name="T8" fmla="*/ 52 w 56"/>
                <a:gd name="T9" fmla="*/ 52 h 78"/>
                <a:gd name="T10" fmla="*/ 50 w 56"/>
                <a:gd name="T11" fmla="*/ 54 h 78"/>
                <a:gd name="T12" fmla="*/ 49 w 56"/>
                <a:gd name="T13" fmla="*/ 56 h 78"/>
                <a:gd name="T14" fmla="*/ 46 w 56"/>
                <a:gd name="T15" fmla="*/ 62 h 78"/>
                <a:gd name="T16" fmla="*/ 11 w 56"/>
                <a:gd name="T17" fmla="*/ 66 h 78"/>
                <a:gd name="T18" fmla="*/ 7 w 56"/>
                <a:gd name="T19" fmla="*/ 57 h 78"/>
                <a:gd name="T20" fmla="*/ 4 w 56"/>
                <a:gd name="T21" fmla="*/ 51 h 78"/>
                <a:gd name="T22" fmla="*/ 0 w 56"/>
                <a:gd name="T23" fmla="*/ 38 h 78"/>
                <a:gd name="T24" fmla="*/ 3 w 56"/>
                <a:gd name="T25" fmla="*/ 35 h 78"/>
                <a:gd name="T26" fmla="*/ 3 w 56"/>
                <a:gd name="T27" fmla="*/ 34 h 78"/>
                <a:gd name="T28" fmla="*/ 2 w 56"/>
                <a:gd name="T29" fmla="*/ 27 h 78"/>
                <a:gd name="T30" fmla="*/ 7 w 56"/>
                <a:gd name="T31" fmla="*/ 14 h 78"/>
                <a:gd name="T32" fmla="*/ 21 w 56"/>
                <a:gd name="T33" fmla="*/ 3 h 78"/>
                <a:gd name="T34" fmla="*/ 45 w 56"/>
                <a:gd name="T35" fmla="*/ 8 h 78"/>
                <a:gd name="T36" fmla="*/ 49 w 56"/>
                <a:gd name="T37" fmla="*/ 11 h 78"/>
                <a:gd name="T38" fmla="*/ 55 w 56"/>
                <a:gd name="T39" fmla="*/ 21 h 78"/>
                <a:gd name="T40" fmla="*/ 55 w 56"/>
                <a:gd name="T41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78">
                  <a:moveTo>
                    <a:pt x="55" y="26"/>
                  </a:moveTo>
                  <a:cubicBezTo>
                    <a:pt x="55" y="29"/>
                    <a:pt x="55" y="32"/>
                    <a:pt x="54" y="34"/>
                  </a:cubicBezTo>
                  <a:cubicBezTo>
                    <a:pt x="54" y="36"/>
                    <a:pt x="54" y="37"/>
                    <a:pt x="55" y="38"/>
                  </a:cubicBezTo>
                  <a:cubicBezTo>
                    <a:pt x="55" y="39"/>
                    <a:pt x="56" y="40"/>
                    <a:pt x="55" y="42"/>
                  </a:cubicBezTo>
                  <a:cubicBezTo>
                    <a:pt x="55" y="45"/>
                    <a:pt x="54" y="49"/>
                    <a:pt x="52" y="52"/>
                  </a:cubicBezTo>
                  <a:cubicBezTo>
                    <a:pt x="52" y="53"/>
                    <a:pt x="51" y="53"/>
                    <a:pt x="50" y="54"/>
                  </a:cubicBezTo>
                  <a:cubicBezTo>
                    <a:pt x="49" y="55"/>
                    <a:pt x="49" y="55"/>
                    <a:pt x="49" y="56"/>
                  </a:cubicBezTo>
                  <a:cubicBezTo>
                    <a:pt x="48" y="58"/>
                    <a:pt x="47" y="60"/>
                    <a:pt x="46" y="62"/>
                  </a:cubicBezTo>
                  <a:cubicBezTo>
                    <a:pt x="40" y="77"/>
                    <a:pt x="19" y="78"/>
                    <a:pt x="11" y="66"/>
                  </a:cubicBezTo>
                  <a:cubicBezTo>
                    <a:pt x="9" y="63"/>
                    <a:pt x="8" y="60"/>
                    <a:pt x="7" y="57"/>
                  </a:cubicBezTo>
                  <a:cubicBezTo>
                    <a:pt x="6" y="55"/>
                    <a:pt x="5" y="53"/>
                    <a:pt x="4" y="51"/>
                  </a:cubicBezTo>
                  <a:cubicBezTo>
                    <a:pt x="2" y="47"/>
                    <a:pt x="0" y="43"/>
                    <a:pt x="0" y="38"/>
                  </a:cubicBezTo>
                  <a:cubicBezTo>
                    <a:pt x="0" y="37"/>
                    <a:pt x="1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3" y="32"/>
                    <a:pt x="2" y="29"/>
                    <a:pt x="2" y="27"/>
                  </a:cubicBezTo>
                  <a:cubicBezTo>
                    <a:pt x="2" y="22"/>
                    <a:pt x="4" y="18"/>
                    <a:pt x="7" y="14"/>
                  </a:cubicBezTo>
                  <a:cubicBezTo>
                    <a:pt x="11" y="9"/>
                    <a:pt x="15" y="5"/>
                    <a:pt x="21" y="3"/>
                  </a:cubicBezTo>
                  <a:cubicBezTo>
                    <a:pt x="30" y="0"/>
                    <a:pt x="38" y="1"/>
                    <a:pt x="45" y="8"/>
                  </a:cubicBezTo>
                  <a:cubicBezTo>
                    <a:pt x="46" y="9"/>
                    <a:pt x="48" y="10"/>
                    <a:pt x="49" y="11"/>
                  </a:cubicBezTo>
                  <a:cubicBezTo>
                    <a:pt x="53" y="14"/>
                    <a:pt x="54" y="17"/>
                    <a:pt x="55" y="21"/>
                  </a:cubicBezTo>
                  <a:cubicBezTo>
                    <a:pt x="55" y="22"/>
                    <a:pt x="55" y="24"/>
                    <a:pt x="5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4"/>
            <p:cNvSpPr>
              <a:spLocks/>
            </p:cNvSpPr>
            <p:nvPr/>
          </p:nvSpPr>
          <p:spPr bwMode="auto">
            <a:xfrm>
              <a:off x="262" y="268"/>
              <a:ext cx="344" cy="301"/>
            </a:xfrm>
            <a:custGeom>
              <a:avLst/>
              <a:gdLst>
                <a:gd name="T0" fmla="*/ 9 w 145"/>
                <a:gd name="T1" fmla="*/ 127 h 127"/>
                <a:gd name="T2" fmla="*/ 145 w 145"/>
                <a:gd name="T3" fmla="*/ 8 h 127"/>
                <a:gd name="T4" fmla="*/ 145 w 145"/>
                <a:gd name="T5" fmla="*/ 0 h 127"/>
                <a:gd name="T6" fmla="*/ 0 w 145"/>
                <a:gd name="T7" fmla="*/ 127 h 127"/>
                <a:gd name="T8" fmla="*/ 9 w 145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7">
                  <a:moveTo>
                    <a:pt x="9" y="127"/>
                  </a:moveTo>
                  <a:cubicBezTo>
                    <a:pt x="39" y="73"/>
                    <a:pt x="87" y="31"/>
                    <a:pt x="145" y="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3" y="23"/>
                    <a:pt x="31" y="69"/>
                    <a:pt x="0" y="127"/>
                  </a:cubicBezTo>
                  <a:lnTo>
                    <a:pt x="9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5"/>
            <p:cNvSpPr>
              <a:spLocks/>
            </p:cNvSpPr>
            <p:nvPr/>
          </p:nvSpPr>
          <p:spPr bwMode="auto">
            <a:xfrm>
              <a:off x="1076" y="275"/>
              <a:ext cx="368" cy="384"/>
            </a:xfrm>
            <a:custGeom>
              <a:avLst/>
              <a:gdLst>
                <a:gd name="T0" fmla="*/ 147 w 155"/>
                <a:gd name="T1" fmla="*/ 162 h 162"/>
                <a:gd name="T2" fmla="*/ 155 w 155"/>
                <a:gd name="T3" fmla="*/ 162 h 162"/>
                <a:gd name="T4" fmla="*/ 0 w 155"/>
                <a:gd name="T5" fmla="*/ 0 h 162"/>
                <a:gd name="T6" fmla="*/ 0 w 155"/>
                <a:gd name="T7" fmla="*/ 8 h 162"/>
                <a:gd name="T8" fmla="*/ 147 w 155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2">
                  <a:moveTo>
                    <a:pt x="147" y="162"/>
                  </a:moveTo>
                  <a:cubicBezTo>
                    <a:pt x="155" y="162"/>
                    <a:pt x="155" y="162"/>
                    <a:pt x="155" y="162"/>
                  </a:cubicBezTo>
                  <a:cubicBezTo>
                    <a:pt x="129" y="89"/>
                    <a:pt x="73" y="29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8" y="37"/>
                    <a:pt x="122" y="93"/>
                    <a:pt x="14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6"/>
            <p:cNvSpPr>
              <a:spLocks/>
            </p:cNvSpPr>
            <p:nvPr/>
          </p:nvSpPr>
          <p:spPr bwMode="auto">
            <a:xfrm>
              <a:off x="196" y="986"/>
              <a:ext cx="429" cy="501"/>
            </a:xfrm>
            <a:custGeom>
              <a:avLst/>
              <a:gdLst>
                <a:gd name="T0" fmla="*/ 181 w 181"/>
                <a:gd name="T1" fmla="*/ 202 h 211"/>
                <a:gd name="T2" fmla="*/ 9 w 181"/>
                <a:gd name="T3" fmla="*/ 0 h 211"/>
                <a:gd name="T4" fmla="*/ 0 w 181"/>
                <a:gd name="T5" fmla="*/ 0 h 211"/>
                <a:gd name="T6" fmla="*/ 181 w 181"/>
                <a:gd name="T7" fmla="*/ 211 h 211"/>
                <a:gd name="T8" fmla="*/ 181 w 181"/>
                <a:gd name="T9" fmla="*/ 20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11">
                  <a:moveTo>
                    <a:pt x="181" y="202"/>
                  </a:moveTo>
                  <a:cubicBezTo>
                    <a:pt x="93" y="171"/>
                    <a:pt x="26" y="9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99"/>
                    <a:pt x="89" y="179"/>
                    <a:pt x="181" y="211"/>
                  </a:cubicBezTo>
                  <a:lnTo>
                    <a:pt x="18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7"/>
            <p:cNvSpPr>
              <a:spLocks/>
            </p:cNvSpPr>
            <p:nvPr/>
          </p:nvSpPr>
          <p:spPr bwMode="auto">
            <a:xfrm>
              <a:off x="1019" y="986"/>
              <a:ext cx="451" cy="505"/>
            </a:xfrm>
            <a:custGeom>
              <a:avLst/>
              <a:gdLst>
                <a:gd name="T0" fmla="*/ 182 w 190"/>
                <a:gd name="T1" fmla="*/ 0 h 213"/>
                <a:gd name="T2" fmla="*/ 0 w 190"/>
                <a:gd name="T3" fmla="*/ 205 h 213"/>
                <a:gd name="T4" fmla="*/ 0 w 190"/>
                <a:gd name="T5" fmla="*/ 213 h 213"/>
                <a:gd name="T6" fmla="*/ 190 w 190"/>
                <a:gd name="T7" fmla="*/ 0 h 213"/>
                <a:gd name="T8" fmla="*/ 182 w 190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13">
                  <a:moveTo>
                    <a:pt x="182" y="0"/>
                  </a:moveTo>
                  <a:cubicBezTo>
                    <a:pt x="164" y="98"/>
                    <a:pt x="93" y="176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98" y="184"/>
                    <a:pt x="172" y="102"/>
                    <a:pt x="190" y="0"/>
                  </a:cubicBezTo>
                  <a:lnTo>
                    <a:pt x="1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9" name="Picture Placeholder 48"/>
          <p:cNvSpPr>
            <a:spLocks noGrp="1"/>
          </p:cNvSpPr>
          <p:nvPr userDrawn="1">
            <p:ph type="pic" sz="quarter" idx="38"/>
          </p:nvPr>
        </p:nvSpPr>
        <p:spPr>
          <a:xfrm>
            <a:off x="266700" y="266700"/>
            <a:ext cx="4229101" cy="28479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80" name="Text Placeholder 30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1451" y="3505884"/>
            <a:ext cx="4686298" cy="12003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1" name="Text Placeholder 2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451" y="5156191"/>
            <a:ext cx="4686298" cy="2923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2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886451" y="280257"/>
            <a:ext cx="3810000" cy="276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5886451" y="571499"/>
            <a:ext cx="3810000" cy="90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5886451" y="1785091"/>
            <a:ext cx="3810000" cy="276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5" name="Text Placeholder 15"/>
          <p:cNvSpPr>
            <a:spLocks noGrp="1"/>
          </p:cNvSpPr>
          <p:nvPr>
            <p:ph type="body" sz="quarter" idx="41" hasCustomPrompt="1"/>
          </p:nvPr>
        </p:nvSpPr>
        <p:spPr>
          <a:xfrm>
            <a:off x="5886451" y="2076334"/>
            <a:ext cx="3810000" cy="9079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5886451" y="3289925"/>
            <a:ext cx="3810000" cy="276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90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5886451" y="3581167"/>
            <a:ext cx="3810000" cy="864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5886451" y="4794758"/>
            <a:ext cx="3810000" cy="276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95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5886451" y="5086000"/>
            <a:ext cx="381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722842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8" name="Freeform 5"/>
          <p:cNvSpPr>
            <a:spLocks/>
          </p:cNvSpPr>
          <p:nvPr userDrawn="1"/>
        </p:nvSpPr>
        <p:spPr bwMode="auto">
          <a:xfrm>
            <a:off x="4645778" y="1551193"/>
            <a:ext cx="4616450" cy="3868738"/>
          </a:xfrm>
          <a:custGeom>
            <a:avLst/>
            <a:gdLst>
              <a:gd name="T0" fmla="*/ 28 w 1897"/>
              <a:gd name="T1" fmla="*/ 1234 h 1654"/>
              <a:gd name="T2" fmla="*/ 421 w 1897"/>
              <a:gd name="T3" fmla="*/ 841 h 1654"/>
              <a:gd name="T4" fmla="*/ 683 w 1897"/>
              <a:gd name="T5" fmla="*/ 841 h 1654"/>
              <a:gd name="T6" fmla="*/ 683 w 1897"/>
              <a:gd name="T7" fmla="*/ 841 h 1654"/>
              <a:gd name="T8" fmla="*/ 1476 w 1897"/>
              <a:gd name="T9" fmla="*/ 841 h 1654"/>
              <a:gd name="T10" fmla="*/ 1897 w 1897"/>
              <a:gd name="T11" fmla="*/ 420 h 1654"/>
              <a:gd name="T12" fmla="*/ 1476 w 1897"/>
              <a:gd name="T13" fmla="*/ 0 h 1654"/>
              <a:gd name="T14" fmla="*/ 0 w 1897"/>
              <a:gd name="T15" fmla="*/ 0 h 1654"/>
              <a:gd name="T16" fmla="*/ 0 w 1897"/>
              <a:gd name="T17" fmla="*/ 28 h 1654"/>
              <a:gd name="T18" fmla="*/ 1476 w 1897"/>
              <a:gd name="T19" fmla="*/ 28 h 1654"/>
              <a:gd name="T20" fmla="*/ 1869 w 1897"/>
              <a:gd name="T21" fmla="*/ 420 h 1654"/>
              <a:gd name="T22" fmla="*/ 1476 w 1897"/>
              <a:gd name="T23" fmla="*/ 813 h 1654"/>
              <a:gd name="T24" fmla="*/ 1214 w 1897"/>
              <a:gd name="T25" fmla="*/ 813 h 1654"/>
              <a:gd name="T26" fmla="*/ 1214 w 1897"/>
              <a:gd name="T27" fmla="*/ 813 h 1654"/>
              <a:gd name="T28" fmla="*/ 421 w 1897"/>
              <a:gd name="T29" fmla="*/ 813 h 1654"/>
              <a:gd name="T30" fmla="*/ 0 w 1897"/>
              <a:gd name="T31" fmla="*/ 1234 h 1654"/>
              <a:gd name="T32" fmla="*/ 421 w 1897"/>
              <a:gd name="T33" fmla="*/ 1654 h 1654"/>
              <a:gd name="T34" fmla="*/ 1897 w 1897"/>
              <a:gd name="T35" fmla="*/ 1654 h 1654"/>
              <a:gd name="T36" fmla="*/ 1897 w 1897"/>
              <a:gd name="T37" fmla="*/ 1626 h 1654"/>
              <a:gd name="T38" fmla="*/ 421 w 1897"/>
              <a:gd name="T39" fmla="*/ 1626 h 1654"/>
              <a:gd name="T40" fmla="*/ 28 w 1897"/>
              <a:gd name="T41" fmla="*/ 1234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97" h="1654">
                <a:moveTo>
                  <a:pt x="28" y="1234"/>
                </a:moveTo>
                <a:cubicBezTo>
                  <a:pt x="28" y="1017"/>
                  <a:pt x="204" y="841"/>
                  <a:pt x="421" y="841"/>
                </a:cubicBezTo>
                <a:cubicBezTo>
                  <a:pt x="683" y="841"/>
                  <a:pt x="683" y="841"/>
                  <a:pt x="683" y="841"/>
                </a:cubicBezTo>
                <a:cubicBezTo>
                  <a:pt x="683" y="841"/>
                  <a:pt x="683" y="841"/>
                  <a:pt x="683" y="841"/>
                </a:cubicBezTo>
                <a:cubicBezTo>
                  <a:pt x="1476" y="841"/>
                  <a:pt x="1476" y="841"/>
                  <a:pt x="1476" y="841"/>
                </a:cubicBezTo>
                <a:cubicBezTo>
                  <a:pt x="1708" y="841"/>
                  <a:pt x="1897" y="652"/>
                  <a:pt x="1897" y="420"/>
                </a:cubicBezTo>
                <a:cubicBezTo>
                  <a:pt x="1897" y="188"/>
                  <a:pt x="1708" y="0"/>
                  <a:pt x="147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1476" y="28"/>
                  <a:pt x="1476" y="28"/>
                  <a:pt x="1476" y="28"/>
                </a:cubicBezTo>
                <a:cubicBezTo>
                  <a:pt x="1693" y="28"/>
                  <a:pt x="1869" y="204"/>
                  <a:pt x="1869" y="420"/>
                </a:cubicBezTo>
                <a:cubicBezTo>
                  <a:pt x="1869" y="637"/>
                  <a:pt x="1693" y="813"/>
                  <a:pt x="1476" y="813"/>
                </a:cubicBezTo>
                <a:cubicBezTo>
                  <a:pt x="1214" y="813"/>
                  <a:pt x="1214" y="813"/>
                  <a:pt x="1214" y="813"/>
                </a:cubicBezTo>
                <a:cubicBezTo>
                  <a:pt x="1214" y="813"/>
                  <a:pt x="1214" y="813"/>
                  <a:pt x="1214" y="813"/>
                </a:cubicBezTo>
                <a:cubicBezTo>
                  <a:pt x="421" y="813"/>
                  <a:pt x="421" y="813"/>
                  <a:pt x="421" y="813"/>
                </a:cubicBezTo>
                <a:cubicBezTo>
                  <a:pt x="189" y="813"/>
                  <a:pt x="0" y="1002"/>
                  <a:pt x="0" y="1234"/>
                </a:cubicBezTo>
                <a:cubicBezTo>
                  <a:pt x="0" y="1466"/>
                  <a:pt x="189" y="1654"/>
                  <a:pt x="421" y="1654"/>
                </a:cubicBezTo>
                <a:cubicBezTo>
                  <a:pt x="1897" y="1654"/>
                  <a:pt x="1897" y="1654"/>
                  <a:pt x="1897" y="1654"/>
                </a:cubicBezTo>
                <a:cubicBezTo>
                  <a:pt x="1897" y="1626"/>
                  <a:pt x="1897" y="1626"/>
                  <a:pt x="1897" y="1626"/>
                </a:cubicBezTo>
                <a:cubicBezTo>
                  <a:pt x="421" y="1626"/>
                  <a:pt x="421" y="1626"/>
                  <a:pt x="421" y="1626"/>
                </a:cubicBezTo>
                <a:cubicBezTo>
                  <a:pt x="204" y="1626"/>
                  <a:pt x="28" y="1450"/>
                  <a:pt x="28" y="1234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Oval 90"/>
          <p:cNvSpPr/>
          <p:nvPr userDrawn="1"/>
        </p:nvSpPr>
        <p:spPr>
          <a:xfrm>
            <a:off x="4639428" y="1513887"/>
            <a:ext cx="147042" cy="1470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 userDrawn="1"/>
        </p:nvSpPr>
        <p:spPr>
          <a:xfrm>
            <a:off x="9122032" y="5313222"/>
            <a:ext cx="147042" cy="1470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 userDrawn="1"/>
        </p:nvSpPr>
        <p:spPr>
          <a:xfrm>
            <a:off x="5354249" y="1398325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 userDrawn="1"/>
        </p:nvSpPr>
        <p:spPr>
          <a:xfrm>
            <a:off x="7677004" y="1398325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 userDrawn="1"/>
        </p:nvSpPr>
        <p:spPr>
          <a:xfrm>
            <a:off x="7677004" y="3287253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 userDrawn="1"/>
        </p:nvSpPr>
        <p:spPr>
          <a:xfrm>
            <a:off x="5857602" y="5191779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 userDrawn="1"/>
        </p:nvSpPr>
        <p:spPr>
          <a:xfrm>
            <a:off x="8186707" y="5179346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 userDrawn="1"/>
        </p:nvSpPr>
        <p:spPr>
          <a:xfrm>
            <a:off x="5857602" y="3287253"/>
            <a:ext cx="381020" cy="38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hevron 106"/>
          <p:cNvSpPr/>
          <p:nvPr userDrawn="1"/>
        </p:nvSpPr>
        <p:spPr>
          <a:xfrm>
            <a:off x="6855965" y="1482992"/>
            <a:ext cx="206871" cy="206871"/>
          </a:xfrm>
          <a:prstGeom prst="chevron">
            <a:avLst>
              <a:gd name="adj" fmla="val 684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Chevron 107"/>
          <p:cNvSpPr/>
          <p:nvPr userDrawn="1"/>
        </p:nvSpPr>
        <p:spPr>
          <a:xfrm>
            <a:off x="6855965" y="5289494"/>
            <a:ext cx="206871" cy="206871"/>
          </a:xfrm>
          <a:prstGeom prst="chevron">
            <a:avLst>
              <a:gd name="adj" fmla="val 684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Chevron 108"/>
          <p:cNvSpPr/>
          <p:nvPr userDrawn="1"/>
        </p:nvSpPr>
        <p:spPr>
          <a:xfrm flipH="1">
            <a:off x="6855965" y="3382126"/>
            <a:ext cx="206871" cy="206871"/>
          </a:xfrm>
          <a:prstGeom prst="chevron">
            <a:avLst>
              <a:gd name="adj" fmla="val 684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5367552" y="1449728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7688818" y="1449728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7688818" y="3342828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3" name="TextBox 112"/>
          <p:cNvSpPr txBox="1"/>
          <p:nvPr userDrawn="1"/>
        </p:nvSpPr>
        <p:spPr>
          <a:xfrm>
            <a:off x="5873649" y="3342828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5873649" y="5241730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8202754" y="5233264"/>
            <a:ext cx="3513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056846" cy="60690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4541543" y="276225"/>
            <a:ext cx="5074338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17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988235" y="2770173"/>
            <a:ext cx="1758558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19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929920" y="1832131"/>
            <a:ext cx="1243321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20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5168832" y="3718398"/>
            <a:ext cx="1758558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21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5426450" y="4667871"/>
            <a:ext cx="1243321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22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7755555" y="4667871"/>
            <a:ext cx="1243321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23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7245854" y="1832131"/>
            <a:ext cx="1243321" cy="4646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77853517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264FF65D-8CE5-4FF0-83D7-EE8B43987C64}"/>
              </a:ext>
            </a:extLst>
          </p:cNvPr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3CB55BC4-0B2A-445B-AC1E-9215FB9564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15AC94C-48D8-42F7-B485-1947883DB7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2950" y="1301750"/>
            <a:ext cx="8519278" cy="4603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9B7E25-6674-4A37-8C35-87CBA175B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2636" y="2234294"/>
            <a:ext cx="8502650" cy="25812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56430077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99345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8F5102-7A12-4602-95DB-AFAE9C2479A9}"/>
              </a:ext>
            </a:extLst>
          </p:cNvPr>
          <p:cNvCxnSpPr/>
          <p:nvPr userDrawn="1"/>
        </p:nvCxnSpPr>
        <p:spPr>
          <a:xfrm>
            <a:off x="451911" y="398102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D0704EA4-2ABF-4DCA-ADB9-146AC35BA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922" y="536507"/>
            <a:ext cx="3591469" cy="12215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12D95B-9489-475C-89BB-FEDE93C1ECD4}"/>
              </a:ext>
            </a:extLst>
          </p:cNvPr>
          <p:cNvSpPr/>
          <p:nvPr userDrawn="1"/>
        </p:nvSpPr>
        <p:spPr>
          <a:xfrm>
            <a:off x="0" y="2305050"/>
            <a:ext cx="9906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30" name="Text Placeholder 67">
            <a:extLst>
              <a:ext uri="{FF2B5EF4-FFF2-40B4-BE49-F238E27FC236}">
                <a16:creationId xmlns:a16="http://schemas.microsoft.com/office/drawing/2014/main" id="{3CD5B2AE-7CF8-4EAA-9C7E-15E8435D8F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699" y="2602821"/>
            <a:ext cx="2628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2" name="Text Placeholder 67">
            <a:extLst>
              <a:ext uri="{FF2B5EF4-FFF2-40B4-BE49-F238E27FC236}">
                <a16:creationId xmlns:a16="http://schemas.microsoft.com/office/drawing/2014/main" id="{A966725D-599C-4273-8A95-30B23BD97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9924" y="2602821"/>
            <a:ext cx="2628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4" name="Text Placeholder 67">
            <a:extLst>
              <a:ext uri="{FF2B5EF4-FFF2-40B4-BE49-F238E27FC236}">
                <a16:creationId xmlns:a16="http://schemas.microsoft.com/office/drawing/2014/main" id="{A728E0B9-13EE-4A0A-836B-B50F6A5BE0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73149" y="2602821"/>
            <a:ext cx="2628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5" name="Text Placeholder 74">
            <a:extLst>
              <a:ext uri="{FF2B5EF4-FFF2-40B4-BE49-F238E27FC236}">
                <a16:creationId xmlns:a16="http://schemas.microsoft.com/office/drawing/2014/main" id="{FCEB3CF1-A6C8-455B-9D5A-F2A45931FB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6699" y="3001730"/>
            <a:ext cx="2628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7" name="Text Placeholder 74">
            <a:extLst>
              <a:ext uri="{FF2B5EF4-FFF2-40B4-BE49-F238E27FC236}">
                <a16:creationId xmlns:a16="http://schemas.microsoft.com/office/drawing/2014/main" id="{33F25817-6872-43DD-B78D-D2CEA1FC60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69924" y="3001730"/>
            <a:ext cx="2628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9" name="Text Placeholder 74">
            <a:extLst>
              <a:ext uri="{FF2B5EF4-FFF2-40B4-BE49-F238E27FC236}">
                <a16:creationId xmlns:a16="http://schemas.microsoft.com/office/drawing/2014/main" id="{8C7952A7-853C-4A57-9585-67BE3659E4A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73149" y="3001730"/>
            <a:ext cx="2628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49658769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39">
            <a:extLst>
              <a:ext uri="{FF2B5EF4-FFF2-40B4-BE49-F238E27FC236}">
                <a16:creationId xmlns:a16="http://schemas.microsoft.com/office/drawing/2014/main" id="{4D6ED65C-727F-4990-AC41-FFBCB038C67B}"/>
              </a:ext>
            </a:extLst>
          </p:cNvPr>
          <p:cNvCxnSpPr/>
          <p:nvPr userDrawn="1"/>
        </p:nvCxnSpPr>
        <p:spPr>
          <a:xfrm>
            <a:off x="276127" y="2527036"/>
            <a:ext cx="936317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2365585-9568-4F4C-9A3C-78329A252134}"/>
              </a:ext>
            </a:extLst>
          </p:cNvPr>
          <p:cNvGrpSpPr/>
          <p:nvPr userDrawn="1"/>
        </p:nvGrpSpPr>
        <p:grpSpPr>
          <a:xfrm>
            <a:off x="8678757" y="2426220"/>
            <a:ext cx="237067" cy="237067"/>
            <a:chOff x="8678757" y="4865953"/>
            <a:chExt cx="237067" cy="237067"/>
          </a:xfrm>
        </p:grpSpPr>
        <p:sp>
          <p:nvSpPr>
            <p:cNvPr id="16" name="Oval 44">
              <a:extLst>
                <a:ext uri="{FF2B5EF4-FFF2-40B4-BE49-F238E27FC236}">
                  <a16:creationId xmlns:a16="http://schemas.microsoft.com/office/drawing/2014/main" id="{44DDC65A-808B-4694-83BA-2CDAF10FA55B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hevron 49">
              <a:extLst>
                <a:ext uri="{FF2B5EF4-FFF2-40B4-BE49-F238E27FC236}">
                  <a16:creationId xmlns:a16="http://schemas.microsoft.com/office/drawing/2014/main" id="{DD433B22-7F08-44DB-AB66-5F5D734F4F98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BE27261-4FDF-4EEB-8934-1E8DCEA5C756}"/>
              </a:ext>
            </a:extLst>
          </p:cNvPr>
          <p:cNvGrpSpPr/>
          <p:nvPr userDrawn="1"/>
        </p:nvGrpSpPr>
        <p:grpSpPr>
          <a:xfrm>
            <a:off x="6757802" y="2426220"/>
            <a:ext cx="237067" cy="237067"/>
            <a:chOff x="8678757" y="4865953"/>
            <a:chExt cx="237067" cy="237067"/>
          </a:xfrm>
        </p:grpSpPr>
        <p:sp>
          <p:nvSpPr>
            <p:cNvPr id="19" name="Oval 44">
              <a:extLst>
                <a:ext uri="{FF2B5EF4-FFF2-40B4-BE49-F238E27FC236}">
                  <a16:creationId xmlns:a16="http://schemas.microsoft.com/office/drawing/2014/main" id="{23627E2A-D2E1-4BF8-834E-18DF5CF57D1D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evron 49">
              <a:extLst>
                <a:ext uri="{FF2B5EF4-FFF2-40B4-BE49-F238E27FC236}">
                  <a16:creationId xmlns:a16="http://schemas.microsoft.com/office/drawing/2014/main" id="{E5B525B9-4FFA-4E60-A9EF-2B1D07CD0E12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B667B7D-0853-41D3-8BB9-AFC6E956A3FE}"/>
              </a:ext>
            </a:extLst>
          </p:cNvPr>
          <p:cNvGrpSpPr/>
          <p:nvPr userDrawn="1"/>
        </p:nvGrpSpPr>
        <p:grpSpPr>
          <a:xfrm>
            <a:off x="994934" y="2426220"/>
            <a:ext cx="237067" cy="237067"/>
            <a:chOff x="8678757" y="4865953"/>
            <a:chExt cx="237067" cy="237067"/>
          </a:xfrm>
        </p:grpSpPr>
        <p:sp>
          <p:nvSpPr>
            <p:cNvPr id="22" name="Oval 44">
              <a:extLst>
                <a:ext uri="{FF2B5EF4-FFF2-40B4-BE49-F238E27FC236}">
                  <a16:creationId xmlns:a16="http://schemas.microsoft.com/office/drawing/2014/main" id="{73CBC810-5B29-490A-8AD3-F72AD511F9ED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hevron 49">
              <a:extLst>
                <a:ext uri="{FF2B5EF4-FFF2-40B4-BE49-F238E27FC236}">
                  <a16:creationId xmlns:a16="http://schemas.microsoft.com/office/drawing/2014/main" id="{0FC3E7D3-37B3-47EA-9AD6-89CEE0495A84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94814FE-2663-4539-B0A1-35394E07B0A3}"/>
              </a:ext>
            </a:extLst>
          </p:cNvPr>
          <p:cNvGrpSpPr/>
          <p:nvPr userDrawn="1"/>
        </p:nvGrpSpPr>
        <p:grpSpPr>
          <a:xfrm>
            <a:off x="4836846" y="2426220"/>
            <a:ext cx="237067" cy="237067"/>
            <a:chOff x="8678757" y="4865953"/>
            <a:chExt cx="237067" cy="237067"/>
          </a:xfrm>
        </p:grpSpPr>
        <p:sp>
          <p:nvSpPr>
            <p:cNvPr id="25" name="Oval 44">
              <a:extLst>
                <a:ext uri="{FF2B5EF4-FFF2-40B4-BE49-F238E27FC236}">
                  <a16:creationId xmlns:a16="http://schemas.microsoft.com/office/drawing/2014/main" id="{58FC99F6-A3CC-4BDD-B061-823771139A33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hevron 49">
              <a:extLst>
                <a:ext uri="{FF2B5EF4-FFF2-40B4-BE49-F238E27FC236}">
                  <a16:creationId xmlns:a16="http://schemas.microsoft.com/office/drawing/2014/main" id="{E785333A-D6A7-4839-AF3D-C3A19B85C019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0DA6986-A0A2-45E5-9068-B8E98F5D6646}"/>
              </a:ext>
            </a:extLst>
          </p:cNvPr>
          <p:cNvGrpSpPr/>
          <p:nvPr userDrawn="1"/>
        </p:nvGrpSpPr>
        <p:grpSpPr>
          <a:xfrm>
            <a:off x="2915890" y="2426220"/>
            <a:ext cx="237067" cy="237067"/>
            <a:chOff x="8678757" y="4865953"/>
            <a:chExt cx="237067" cy="237067"/>
          </a:xfrm>
        </p:grpSpPr>
        <p:sp>
          <p:nvSpPr>
            <p:cNvPr id="28" name="Oval 44">
              <a:extLst>
                <a:ext uri="{FF2B5EF4-FFF2-40B4-BE49-F238E27FC236}">
                  <a16:creationId xmlns:a16="http://schemas.microsoft.com/office/drawing/2014/main" id="{9A2172BF-48D3-4690-93D2-C06E03F0DFE9}"/>
                </a:ext>
              </a:extLst>
            </p:cNvPr>
            <p:cNvSpPr/>
            <p:nvPr/>
          </p:nvSpPr>
          <p:spPr>
            <a:xfrm>
              <a:off x="8678757" y="4865953"/>
              <a:ext cx="237067" cy="2370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hevron 49">
              <a:extLst>
                <a:ext uri="{FF2B5EF4-FFF2-40B4-BE49-F238E27FC236}">
                  <a16:creationId xmlns:a16="http://schemas.microsoft.com/office/drawing/2014/main" id="{DFEC0F97-4A69-48F2-821A-899FC13F3B28}"/>
                </a:ext>
              </a:extLst>
            </p:cNvPr>
            <p:cNvSpPr/>
            <p:nvPr/>
          </p:nvSpPr>
          <p:spPr>
            <a:xfrm rot="5400000">
              <a:off x="8735997" y="4923193"/>
              <a:ext cx="122586" cy="1225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67">
            <a:extLst>
              <a:ext uri="{FF2B5EF4-FFF2-40B4-BE49-F238E27FC236}">
                <a16:creationId xmlns:a16="http://schemas.microsoft.com/office/drawing/2014/main" id="{3CD5B2AE-7CF8-4EAA-9C7E-15E8435D8F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699" y="2869521"/>
            <a:ext cx="1692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1" name="Text Placeholder 67">
            <a:extLst>
              <a:ext uri="{FF2B5EF4-FFF2-40B4-BE49-F238E27FC236}">
                <a16:creationId xmlns:a16="http://schemas.microsoft.com/office/drawing/2014/main" id="{B2383A43-EF5C-42D7-A4A0-3D02A7897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6849" y="2869521"/>
            <a:ext cx="1692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2" name="Text Placeholder 67">
            <a:extLst>
              <a:ext uri="{FF2B5EF4-FFF2-40B4-BE49-F238E27FC236}">
                <a16:creationId xmlns:a16="http://schemas.microsoft.com/office/drawing/2014/main" id="{A966725D-599C-4273-8A95-30B23BD97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6999" y="2869521"/>
            <a:ext cx="1692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3" name="Text Placeholder 67">
            <a:extLst>
              <a:ext uri="{FF2B5EF4-FFF2-40B4-BE49-F238E27FC236}">
                <a16:creationId xmlns:a16="http://schemas.microsoft.com/office/drawing/2014/main" id="{0C88951D-9991-46D0-932B-03F989B3A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27149" y="2869521"/>
            <a:ext cx="1692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4" name="Text Placeholder 67">
            <a:extLst>
              <a:ext uri="{FF2B5EF4-FFF2-40B4-BE49-F238E27FC236}">
                <a16:creationId xmlns:a16="http://schemas.microsoft.com/office/drawing/2014/main" id="{A728E0B9-13EE-4A0A-836B-B50F6A5BE0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47298" y="2869521"/>
            <a:ext cx="1692000" cy="276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5" name="Text Placeholder 74">
            <a:extLst>
              <a:ext uri="{FF2B5EF4-FFF2-40B4-BE49-F238E27FC236}">
                <a16:creationId xmlns:a16="http://schemas.microsoft.com/office/drawing/2014/main" id="{FCEB3CF1-A6C8-455B-9D5A-F2A45931FB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6699" y="3411305"/>
            <a:ext cx="1692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74">
            <a:extLst>
              <a:ext uri="{FF2B5EF4-FFF2-40B4-BE49-F238E27FC236}">
                <a16:creationId xmlns:a16="http://schemas.microsoft.com/office/drawing/2014/main" id="{D52E9C55-CAAB-4B4D-80A7-861B786694A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6849" y="3411305"/>
            <a:ext cx="1692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7" name="Text Placeholder 74">
            <a:extLst>
              <a:ext uri="{FF2B5EF4-FFF2-40B4-BE49-F238E27FC236}">
                <a16:creationId xmlns:a16="http://schemas.microsoft.com/office/drawing/2014/main" id="{33F25817-6872-43DD-B78D-D2CEA1FC60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06999" y="3411305"/>
            <a:ext cx="1692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8" name="Text Placeholder 74">
            <a:extLst>
              <a:ext uri="{FF2B5EF4-FFF2-40B4-BE49-F238E27FC236}">
                <a16:creationId xmlns:a16="http://schemas.microsoft.com/office/drawing/2014/main" id="{B52C308D-E56E-47DF-8ACF-88636FC81E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27149" y="3411305"/>
            <a:ext cx="1692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9" name="Text Placeholder 74">
            <a:extLst>
              <a:ext uri="{FF2B5EF4-FFF2-40B4-BE49-F238E27FC236}">
                <a16:creationId xmlns:a16="http://schemas.microsoft.com/office/drawing/2014/main" id="{8C7952A7-853C-4A57-9585-67BE3659E4A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47298" y="3417471"/>
            <a:ext cx="1692000" cy="2116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CC64DEF5-5200-4658-BB28-B3C51EFF45B5}"/>
              </a:ext>
            </a:extLst>
          </p:cNvPr>
          <p:cNvCxnSpPr/>
          <p:nvPr userDrawn="1"/>
        </p:nvCxnSpPr>
        <p:spPr>
          <a:xfrm>
            <a:off x="451911" y="398102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E368AAC3-2C8F-49B7-9047-3B95387F3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922" y="536507"/>
            <a:ext cx="3591469" cy="12215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401214305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15AC94C-48D8-42F7-B485-1947883DB7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6146" y="1808645"/>
            <a:ext cx="4856081" cy="460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9B7E25-6674-4A37-8C35-87CBA175B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6146" y="2458841"/>
            <a:ext cx="4856082" cy="161380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0BCA92E-0235-4119-9CF6-333C2596F55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9906000" cy="12215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BA08EB64-0942-49AF-91A0-648A9C8CB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922" y="1831907"/>
            <a:ext cx="3591469" cy="12215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4CC91B37-3590-4C67-A0FA-D20FC676CAAB}"/>
              </a:ext>
            </a:extLst>
          </p:cNvPr>
          <p:cNvCxnSpPr/>
          <p:nvPr userDrawn="1"/>
        </p:nvCxnSpPr>
        <p:spPr>
          <a:xfrm>
            <a:off x="451911" y="1683977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9867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203596" y="0"/>
            <a:ext cx="4702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6089099" y="1434211"/>
            <a:ext cx="853912" cy="853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6089099" y="2634314"/>
            <a:ext cx="853912" cy="853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6089099" y="3834417"/>
            <a:ext cx="853912" cy="853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067327" y="5034520"/>
            <a:ext cx="853912" cy="853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5980113" y="266700"/>
            <a:ext cx="3762375" cy="8309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7069138" y="1538288"/>
            <a:ext cx="2673350" cy="6461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7087831" y="2710510"/>
            <a:ext cx="2673350" cy="64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7101151" y="3973968"/>
            <a:ext cx="2673350" cy="64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7069138" y="5130960"/>
            <a:ext cx="2673350" cy="6461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266700" y="3029572"/>
            <a:ext cx="4592028" cy="2825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6089099" y="1629620"/>
            <a:ext cx="853912" cy="46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6089099" y="2828200"/>
            <a:ext cx="853912" cy="46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6089099" y="4030541"/>
            <a:ext cx="853912" cy="46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6089099" y="5230642"/>
            <a:ext cx="853912" cy="46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0"/>
          </p:nvPr>
        </p:nvSpPr>
        <p:spPr>
          <a:xfrm>
            <a:off x="266700" y="266700"/>
            <a:ext cx="5411788" cy="24828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1145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67425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6288934"/>
            <a:ext cx="1038240" cy="311891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15AC94C-48D8-42F7-B485-1947883DB7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6146" y="535610"/>
            <a:ext cx="48560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6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9B7E25-6674-4A37-8C35-87CBA175B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6146" y="935258"/>
            <a:ext cx="4856082" cy="8515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BA08EB64-0942-49AF-91A0-648A9C8CB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922" y="536507"/>
            <a:ext cx="3591469" cy="12215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2683E87-51F2-49F7-B72F-338B94E912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6146" y="2332727"/>
            <a:ext cx="48560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6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8F714768-CA5F-4586-8AC6-21C22E4B29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6146" y="2732996"/>
            <a:ext cx="4856082" cy="8515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91970DD-F3E3-4038-8843-A16F0F080E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06146" y="4129844"/>
            <a:ext cx="48560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6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98C1FDDC-FFB6-445B-898E-8DCC8873D50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06146" y="4529492"/>
            <a:ext cx="4856082" cy="8515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BF64E042-9151-4ACE-A169-6AD50EF12147}"/>
              </a:ext>
            </a:extLst>
          </p:cNvPr>
          <p:cNvCxnSpPr/>
          <p:nvPr userDrawn="1"/>
        </p:nvCxnSpPr>
        <p:spPr>
          <a:xfrm>
            <a:off x="451911" y="398102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5201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ustry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1AB2A272-E611-4E15-BC8B-C5E0C832A580}"/>
              </a:ext>
            </a:extLst>
          </p:cNvPr>
          <p:cNvSpPr/>
          <p:nvPr userDrawn="1"/>
        </p:nvSpPr>
        <p:spPr>
          <a:xfrm>
            <a:off x="4949198" y="-10634"/>
            <a:ext cx="4950000" cy="606902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95451F3-5AD8-4355-BAD1-6815297FF262}"/>
              </a:ext>
            </a:extLst>
          </p:cNvPr>
          <p:cNvSpPr/>
          <p:nvPr userDrawn="1"/>
        </p:nvSpPr>
        <p:spPr>
          <a:xfrm>
            <a:off x="-6802" y="-10634"/>
            <a:ext cx="4950000" cy="6069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787C339-266A-41EC-9C63-F50A10FF5430}"/>
              </a:ext>
            </a:extLst>
          </p:cNvPr>
          <p:cNvSpPr/>
          <p:nvPr userDrawn="1"/>
        </p:nvSpPr>
        <p:spPr>
          <a:xfrm>
            <a:off x="4949198" y="-65569"/>
            <a:ext cx="4950000" cy="60690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6802" y="-1"/>
            <a:ext cx="4950000" cy="6069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31131" y="4336210"/>
            <a:ext cx="4240867" cy="166724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9295E6F4-E9A8-42CE-9382-C69FF69EE0E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1132" y="357152"/>
            <a:ext cx="4240868" cy="272894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8669DA9E-4F70-4E3F-B606-10CD419BF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05665" y="357152"/>
            <a:ext cx="4240868" cy="272894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CB569EC-8F38-47A8-87B4-41551C1BF7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131" y="3095624"/>
            <a:ext cx="3762375" cy="12215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DA7057-DB42-4AC9-9905-5EAD8C2B7B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4002" y="4336210"/>
            <a:ext cx="4240867" cy="166724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C897F3E7-A565-450A-B07C-35F1636E59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34002" y="3095624"/>
            <a:ext cx="3762375" cy="12215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6484051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ustry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D787C339-266A-41EC-9C63-F50A10FF5430}"/>
              </a:ext>
            </a:extLst>
          </p:cNvPr>
          <p:cNvSpPr/>
          <p:nvPr userDrawn="1"/>
        </p:nvSpPr>
        <p:spPr>
          <a:xfrm>
            <a:off x="-3802" y="-2"/>
            <a:ext cx="4950000" cy="606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FB2385FA-F2F7-4931-B494-329BA6278016}"/>
              </a:ext>
            </a:extLst>
          </p:cNvPr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5C651415-6876-4467-A041-E72434604E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9388" y="288925"/>
            <a:ext cx="4716000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298A2F97-FC59-4E38-90A8-21C893FFB8CC}"/>
              </a:ext>
            </a:extLst>
          </p:cNvPr>
          <p:cNvCxnSpPr>
            <a:cxnSpLocks/>
          </p:cNvCxnSpPr>
          <p:nvPr userDrawn="1"/>
        </p:nvCxnSpPr>
        <p:spPr>
          <a:xfrm>
            <a:off x="5548435" y="4058959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5115750-183A-4452-A553-98B51EB56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414" y="4172452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050F4F9-4C4E-4288-8668-D873AD9E58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08415" y="4527844"/>
            <a:ext cx="4192454" cy="1328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B3E0489D-27B6-44A6-8794-BCA226400CC0}"/>
              </a:ext>
            </a:extLst>
          </p:cNvPr>
          <p:cNvCxnSpPr>
            <a:cxnSpLocks/>
          </p:cNvCxnSpPr>
          <p:nvPr userDrawn="1"/>
        </p:nvCxnSpPr>
        <p:spPr>
          <a:xfrm>
            <a:off x="5551976" y="2180552"/>
            <a:ext cx="342138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1485FB9-4EBC-46CF-8745-665AFA36BB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8414" y="2294045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93DD8F65-71EA-4934-8DCF-9289452774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08415" y="2649437"/>
            <a:ext cx="4192454" cy="1328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7397CDC-20B7-4E82-834B-0ED925F8B1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8414" y="415631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16B4F6CE-CB67-4EFB-A5A3-A9D6319D72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08415" y="771023"/>
            <a:ext cx="4192454" cy="1328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11916886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ustry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5115750-183A-4452-A553-98B51EB56A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63869" y="4353205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050F4F9-4C4E-4288-8668-D873AD9E58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63870" y="4708597"/>
            <a:ext cx="4212000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1485FB9-4EBC-46CF-8745-665AFA36BB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3869" y="2793788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93DD8F65-71EA-4934-8DCF-9289452774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63870" y="3149180"/>
            <a:ext cx="4212000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7397CDC-20B7-4E82-834B-0ED925F8B1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3869" y="1244974"/>
            <a:ext cx="4194000" cy="355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16B4F6CE-CB67-4EFB-A5A3-A9D6319D72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63870" y="1600366"/>
            <a:ext cx="4212000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65760" indent="-27432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6A9EE66-6175-4052-B6E4-2E1B8AEFE28D}"/>
              </a:ext>
            </a:extLst>
          </p:cNvPr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33C6D0EC-064F-48D5-BF45-048F1D058A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1885018B-F010-4311-A4AA-A0925F4388D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77586" y="1236969"/>
            <a:ext cx="4773611" cy="15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1" name="Picture Placeholder 32">
            <a:extLst>
              <a:ext uri="{FF2B5EF4-FFF2-40B4-BE49-F238E27FC236}">
                <a16:creationId xmlns:a16="http://schemas.microsoft.com/office/drawing/2014/main" id="{91C73F09-7870-48FE-9AB1-FBEB465CB33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77586" y="2793789"/>
            <a:ext cx="4773611" cy="15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4" name="Picture Placeholder 32">
            <a:extLst>
              <a:ext uri="{FF2B5EF4-FFF2-40B4-BE49-F238E27FC236}">
                <a16:creationId xmlns:a16="http://schemas.microsoft.com/office/drawing/2014/main" id="{C8C9D22C-C75F-4EBE-8446-B65BB469CDF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77586" y="4349693"/>
            <a:ext cx="4773611" cy="15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5172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31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181750" y="1032706"/>
            <a:ext cx="5074338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81749" y="1761758"/>
            <a:ext cx="5074338" cy="8266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13709" y="3881153"/>
            <a:ext cx="2063684" cy="1740762"/>
          </a:xfrm>
          <a:prstGeom prst="rect">
            <a:avLst/>
          </a:prstGeom>
          <a:solidFill>
            <a:srgbClr val="F3F3F3"/>
          </a:solidFill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34" hasCustomPrompt="1"/>
          </p:nvPr>
        </p:nvSpPr>
        <p:spPr>
          <a:xfrm>
            <a:off x="413709" y="3054479"/>
            <a:ext cx="2063684" cy="72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400" b="1"/>
            </a:lvl2pPr>
            <a:lvl3pPr marL="914400" indent="0" algn="ctr">
              <a:buNone/>
              <a:defRPr sz="1400" b="1"/>
            </a:lvl3pPr>
            <a:lvl4pPr marL="1371600" indent="0" algn="ctr">
              <a:buNone/>
              <a:defRPr sz="1400" b="1"/>
            </a:lvl4pPr>
            <a:lvl5pPr marL="1828800" indent="0" algn="ctr">
              <a:buNone/>
              <a:defRPr sz="1400" b="1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43" name="Straight Connector 13">
            <a:extLst>
              <a:ext uri="{FF2B5EF4-FFF2-40B4-BE49-F238E27FC236}">
                <a16:creationId xmlns:a16="http://schemas.microsoft.com/office/drawing/2014/main" id="{11A14BD0-1DC6-470C-BED8-DED9430911E9}"/>
              </a:ext>
            </a:extLst>
          </p:cNvPr>
          <p:cNvCxnSpPr/>
          <p:nvPr userDrawn="1"/>
        </p:nvCxnSpPr>
        <p:spPr>
          <a:xfrm>
            <a:off x="277586" y="897371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A8C3158B-6F79-409D-B9EB-59D7E81575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17434" y="3884691"/>
            <a:ext cx="2063684" cy="1740762"/>
          </a:xfrm>
          <a:prstGeom prst="rect">
            <a:avLst/>
          </a:prstGeom>
          <a:solidFill>
            <a:srgbClr val="F3F3F3"/>
          </a:solidFill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D08C815C-1F47-426C-B536-AB3C80DC2E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7434" y="3058017"/>
            <a:ext cx="2063684" cy="72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400" b="1"/>
            </a:lvl2pPr>
            <a:lvl3pPr marL="914400" indent="0" algn="ctr">
              <a:buNone/>
              <a:defRPr sz="1400" b="1"/>
            </a:lvl3pPr>
            <a:lvl4pPr marL="1371600" indent="0" algn="ctr">
              <a:buNone/>
              <a:defRPr sz="1400" b="1"/>
            </a:lvl4pPr>
            <a:lvl5pPr marL="1828800" indent="0" algn="ctr">
              <a:buNone/>
              <a:defRPr sz="1400" b="1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8013F47A-3DB2-43E6-A7C3-036DB7421BD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21159" y="3888229"/>
            <a:ext cx="2063684" cy="1740762"/>
          </a:xfrm>
          <a:prstGeom prst="rect">
            <a:avLst/>
          </a:prstGeom>
          <a:solidFill>
            <a:srgbClr val="F3F3F3"/>
          </a:solidFill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73EC7249-3FCC-4ED1-9FF9-C7CAADA9B6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21159" y="3061555"/>
            <a:ext cx="2063684" cy="72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400" b="1"/>
            </a:lvl2pPr>
            <a:lvl3pPr marL="914400" indent="0" algn="ctr">
              <a:buNone/>
              <a:defRPr sz="1400" b="1"/>
            </a:lvl3pPr>
            <a:lvl4pPr marL="1371600" indent="0" algn="ctr">
              <a:buNone/>
              <a:defRPr sz="1400" b="1"/>
            </a:lvl4pPr>
            <a:lvl5pPr marL="1828800" indent="0" algn="ctr">
              <a:buNone/>
              <a:defRPr sz="1400" b="1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7FC6FF5F-964A-46A5-B09C-F2BE2F7E12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24883" y="3891769"/>
            <a:ext cx="2063684" cy="1740762"/>
          </a:xfrm>
          <a:prstGeom prst="rect">
            <a:avLst/>
          </a:prstGeom>
          <a:solidFill>
            <a:srgbClr val="F3F3F3"/>
          </a:solidFill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4DBCD13A-D782-42E1-A2D8-F0D73388B9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24883" y="3061555"/>
            <a:ext cx="2063684" cy="72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400" b="1"/>
            </a:lvl2pPr>
            <a:lvl3pPr marL="914400" indent="0" algn="ctr">
              <a:buNone/>
              <a:defRPr sz="1400" b="1"/>
            </a:lvl3pPr>
            <a:lvl4pPr marL="1371600" indent="0" algn="ctr">
              <a:buNone/>
              <a:defRPr sz="1400" b="1"/>
            </a:lvl4pPr>
            <a:lvl5pPr marL="1828800" indent="0" algn="ctr">
              <a:buNone/>
              <a:defRPr sz="1400" b="1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5456345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8">
            <a:extLst>
              <a:ext uri="{FF2B5EF4-FFF2-40B4-BE49-F238E27FC236}">
                <a16:creationId xmlns:a16="http://schemas.microsoft.com/office/drawing/2014/main" id="{0BDB9931-1FB7-4C44-99D1-EBA594063F48}"/>
              </a:ext>
            </a:extLst>
          </p:cNvPr>
          <p:cNvSpPr/>
          <p:nvPr userDrawn="1"/>
        </p:nvSpPr>
        <p:spPr>
          <a:xfrm>
            <a:off x="462881" y="1507747"/>
            <a:ext cx="4480450" cy="21787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12C9721-1CFF-4487-8779-874394CF4937}"/>
              </a:ext>
            </a:extLst>
          </p:cNvPr>
          <p:cNvSpPr/>
          <p:nvPr userDrawn="1"/>
        </p:nvSpPr>
        <p:spPr>
          <a:xfrm>
            <a:off x="4943331" y="1507747"/>
            <a:ext cx="4480450" cy="2178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BAFBAE52-9B91-4A51-9594-85C0E27A79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055" y="2037894"/>
            <a:ext cx="3900331" cy="15261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636591" y="1627834"/>
            <a:ext cx="2971800" cy="3563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5AB1E964-10F4-407C-AADC-0792C34E7B7C}"/>
              </a:ext>
            </a:extLst>
          </p:cNvPr>
          <p:cNvSpPr/>
          <p:nvPr userDrawn="1"/>
        </p:nvSpPr>
        <p:spPr>
          <a:xfrm>
            <a:off x="4939290" y="3712242"/>
            <a:ext cx="4480450" cy="21787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0E283A82-3AFA-4151-BD7C-B226EEB7E5DE}"/>
              </a:ext>
            </a:extLst>
          </p:cNvPr>
          <p:cNvSpPr/>
          <p:nvPr userDrawn="1"/>
        </p:nvSpPr>
        <p:spPr>
          <a:xfrm>
            <a:off x="455791" y="3712242"/>
            <a:ext cx="4480450" cy="2178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637B23FA-C504-4E23-9306-DE33D70326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42916" y="4231757"/>
            <a:ext cx="3900331" cy="15261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0" name="Text Placeholder 38">
            <a:extLst>
              <a:ext uri="{FF2B5EF4-FFF2-40B4-BE49-F238E27FC236}">
                <a16:creationId xmlns:a16="http://schemas.microsoft.com/office/drawing/2014/main" id="{396EA793-A408-4456-A0F6-51D9A2A8E2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6452" y="3818148"/>
            <a:ext cx="2971800" cy="3563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1F6637F-8B70-4181-9A28-1865B57DDF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43409" y="2037894"/>
            <a:ext cx="3900331" cy="15261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32131631-654D-43E9-A6B3-53709DC9F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16945" y="1624285"/>
            <a:ext cx="2971800" cy="3563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B5B517A4-E96C-40DA-96D9-2EEEC7B927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60002" y="4231757"/>
            <a:ext cx="3900331" cy="15261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0CF6D2B0-2630-436E-A9CD-0B655211D0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538" y="3818148"/>
            <a:ext cx="2971800" cy="3563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A68D1CBE-56D7-41AB-A039-3B744C380D36}"/>
              </a:ext>
            </a:extLst>
          </p:cNvPr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293A18B-67B4-43E9-AC4E-7FFE876970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419935958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8">
            <a:extLst>
              <a:ext uri="{FF2B5EF4-FFF2-40B4-BE49-F238E27FC236}">
                <a16:creationId xmlns:a16="http://schemas.microsoft.com/office/drawing/2014/main" id="{0BDB9931-1FB7-4C44-99D1-EBA594063F48}"/>
              </a:ext>
            </a:extLst>
          </p:cNvPr>
          <p:cNvSpPr/>
          <p:nvPr userDrawn="1"/>
        </p:nvSpPr>
        <p:spPr>
          <a:xfrm>
            <a:off x="462881" y="1507747"/>
            <a:ext cx="4480450" cy="21787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12C9721-1CFF-4487-8779-874394CF4937}"/>
              </a:ext>
            </a:extLst>
          </p:cNvPr>
          <p:cNvSpPr/>
          <p:nvPr userDrawn="1"/>
        </p:nvSpPr>
        <p:spPr>
          <a:xfrm>
            <a:off x="4943331" y="1507747"/>
            <a:ext cx="4480450" cy="4383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BAFBAE52-9B91-4A51-9594-85C0E27A79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055" y="2037894"/>
            <a:ext cx="3900331" cy="15261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636591" y="1627834"/>
            <a:ext cx="2971800" cy="3563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0E283A82-3AFA-4151-BD7C-B226EEB7E5DE}"/>
              </a:ext>
            </a:extLst>
          </p:cNvPr>
          <p:cNvSpPr/>
          <p:nvPr userDrawn="1"/>
        </p:nvSpPr>
        <p:spPr>
          <a:xfrm>
            <a:off x="455791" y="3712242"/>
            <a:ext cx="4480450" cy="21787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01F6637F-8B70-4181-9A28-1865B57DDF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43409" y="2037894"/>
            <a:ext cx="3900331" cy="15261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32131631-654D-43E9-A6B3-53709DC9F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16945" y="1624285"/>
            <a:ext cx="2971800" cy="3563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B5B517A4-E96C-40DA-96D9-2EEEC7B927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60002" y="4231757"/>
            <a:ext cx="3900331" cy="15261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0CF6D2B0-2630-436E-A9CD-0B655211D0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538" y="3818148"/>
            <a:ext cx="2971800" cy="3563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A68D1CBE-56D7-41AB-A039-3B744C380D36}"/>
              </a:ext>
            </a:extLst>
          </p:cNvPr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7BF503C-6DCA-4574-98A5-79F8483D88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30597559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rvice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9612" y="1200798"/>
            <a:ext cx="4773387" cy="126008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5"/>
          </p:nvPr>
        </p:nvSpPr>
        <p:spPr>
          <a:xfrm>
            <a:off x="179389" y="2649006"/>
            <a:ext cx="4773612" cy="34200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 hasCustomPrompt="1"/>
          </p:nvPr>
        </p:nvSpPr>
        <p:spPr>
          <a:xfrm>
            <a:off x="5902036" y="4895669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5902036" y="3445080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31" hasCustomPrompt="1"/>
          </p:nvPr>
        </p:nvSpPr>
        <p:spPr>
          <a:xfrm>
            <a:off x="5902036" y="1998924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5902036" y="55071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19E0422-D64B-4C2E-B8AE-5F4503DD67C2}"/>
              </a:ext>
            </a:extLst>
          </p:cNvPr>
          <p:cNvGrpSpPr/>
          <p:nvPr userDrawn="1"/>
        </p:nvGrpSpPr>
        <p:grpSpPr>
          <a:xfrm>
            <a:off x="5306382" y="-4957"/>
            <a:ext cx="259538" cy="6084000"/>
            <a:chOff x="5306382" y="-4957"/>
            <a:chExt cx="259538" cy="6084000"/>
          </a:xfrm>
        </p:grpSpPr>
        <p:cxnSp>
          <p:nvCxnSpPr>
            <p:cNvPr id="24" name="Straight Connector 39">
              <a:extLst>
                <a:ext uri="{FF2B5EF4-FFF2-40B4-BE49-F238E27FC236}">
                  <a16:creationId xmlns:a16="http://schemas.microsoft.com/office/drawing/2014/main" id="{A72B9CDC-EA20-4243-A093-D8EE2FC1761A}"/>
                </a:ext>
              </a:extLst>
            </p:cNvPr>
            <p:cNvCxnSpPr/>
            <p:nvPr userDrawn="1"/>
          </p:nvCxnSpPr>
          <p:spPr>
            <a:xfrm rot="16200000">
              <a:off x="2382916" y="3037043"/>
              <a:ext cx="608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F94C4753-D5D8-4C73-A5B2-042316CC2ADC}"/>
                </a:ext>
              </a:extLst>
            </p:cNvPr>
            <p:cNvGrpSpPr/>
            <p:nvPr userDrawn="1"/>
          </p:nvGrpSpPr>
          <p:grpSpPr>
            <a:xfrm rot="16200000">
              <a:off x="5328853" y="664223"/>
              <a:ext cx="237067" cy="237067"/>
              <a:chOff x="8678757" y="4865953"/>
              <a:chExt cx="237067" cy="237067"/>
            </a:xfrm>
          </p:grpSpPr>
          <p:sp>
            <p:nvSpPr>
              <p:cNvPr id="54" name="Oval 44">
                <a:extLst>
                  <a:ext uri="{FF2B5EF4-FFF2-40B4-BE49-F238E27FC236}">
                    <a16:creationId xmlns:a16="http://schemas.microsoft.com/office/drawing/2014/main" id="{7D399F5C-A9F6-4682-B31B-AAD05125E739}"/>
                  </a:ext>
                </a:extLst>
              </p:cNvPr>
              <p:cNvSpPr/>
              <p:nvPr/>
            </p:nvSpPr>
            <p:spPr>
              <a:xfrm>
                <a:off x="8678757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Chevron 49">
                <a:extLst>
                  <a:ext uri="{FF2B5EF4-FFF2-40B4-BE49-F238E27FC236}">
                    <a16:creationId xmlns:a16="http://schemas.microsoft.com/office/drawing/2014/main" id="{DFA183CE-3E06-47B7-8312-BE9951EC597E}"/>
                  </a:ext>
                </a:extLst>
              </p:cNvPr>
              <p:cNvSpPr/>
              <p:nvPr/>
            </p:nvSpPr>
            <p:spPr>
              <a:xfrm rot="5400000">
                <a:off x="8735997" y="4923193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D7A06B75-8ABC-4985-93CA-21FCC92080A1}"/>
                </a:ext>
              </a:extLst>
            </p:cNvPr>
            <p:cNvGrpSpPr/>
            <p:nvPr userDrawn="1"/>
          </p:nvGrpSpPr>
          <p:grpSpPr>
            <a:xfrm rot="16200000">
              <a:off x="5306382" y="2104046"/>
              <a:ext cx="237067" cy="237067"/>
              <a:chOff x="8678757" y="4865953"/>
              <a:chExt cx="237067" cy="237067"/>
            </a:xfrm>
          </p:grpSpPr>
          <p:sp>
            <p:nvSpPr>
              <p:cNvPr id="57" name="Oval 44">
                <a:extLst>
                  <a:ext uri="{FF2B5EF4-FFF2-40B4-BE49-F238E27FC236}">
                    <a16:creationId xmlns:a16="http://schemas.microsoft.com/office/drawing/2014/main" id="{ED7AA7CE-4C6B-4BBA-80B0-5E7305210EB9}"/>
                  </a:ext>
                </a:extLst>
              </p:cNvPr>
              <p:cNvSpPr/>
              <p:nvPr/>
            </p:nvSpPr>
            <p:spPr>
              <a:xfrm>
                <a:off x="8678757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Chevron 49">
                <a:extLst>
                  <a:ext uri="{FF2B5EF4-FFF2-40B4-BE49-F238E27FC236}">
                    <a16:creationId xmlns:a16="http://schemas.microsoft.com/office/drawing/2014/main" id="{1B6CA290-1493-4903-8BD2-0A268218CA62}"/>
                  </a:ext>
                </a:extLst>
              </p:cNvPr>
              <p:cNvSpPr/>
              <p:nvPr/>
            </p:nvSpPr>
            <p:spPr>
              <a:xfrm rot="5400000">
                <a:off x="8735997" y="4923193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3AFDB20A-AD7F-40D4-A34F-632DBE90B711}"/>
                </a:ext>
              </a:extLst>
            </p:cNvPr>
            <p:cNvGrpSpPr/>
            <p:nvPr userDrawn="1"/>
          </p:nvGrpSpPr>
          <p:grpSpPr>
            <a:xfrm rot="16200000">
              <a:off x="5328853" y="3578771"/>
              <a:ext cx="237067" cy="237067"/>
              <a:chOff x="8678757" y="4865953"/>
              <a:chExt cx="237067" cy="237067"/>
            </a:xfrm>
          </p:grpSpPr>
          <p:sp>
            <p:nvSpPr>
              <p:cNvPr id="60" name="Oval 44">
                <a:extLst>
                  <a:ext uri="{FF2B5EF4-FFF2-40B4-BE49-F238E27FC236}">
                    <a16:creationId xmlns:a16="http://schemas.microsoft.com/office/drawing/2014/main" id="{949ACE4B-DFEF-4F80-A0AC-A1A1FA2CF465}"/>
                  </a:ext>
                </a:extLst>
              </p:cNvPr>
              <p:cNvSpPr/>
              <p:nvPr/>
            </p:nvSpPr>
            <p:spPr>
              <a:xfrm>
                <a:off x="8678757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Chevron 49">
                <a:extLst>
                  <a:ext uri="{FF2B5EF4-FFF2-40B4-BE49-F238E27FC236}">
                    <a16:creationId xmlns:a16="http://schemas.microsoft.com/office/drawing/2014/main" id="{576FED66-3CC9-472A-A99D-7D4270DEBCA4}"/>
                  </a:ext>
                </a:extLst>
              </p:cNvPr>
              <p:cNvSpPr/>
              <p:nvPr/>
            </p:nvSpPr>
            <p:spPr>
              <a:xfrm rot="5400000">
                <a:off x="8735997" y="4923193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BD1C3DC9-8A7C-4768-8B93-5D04C8BB52C9}"/>
                </a:ext>
              </a:extLst>
            </p:cNvPr>
            <p:cNvGrpSpPr/>
            <p:nvPr userDrawn="1"/>
          </p:nvGrpSpPr>
          <p:grpSpPr>
            <a:xfrm rot="16200000">
              <a:off x="5328853" y="5008116"/>
              <a:ext cx="237067" cy="237067"/>
              <a:chOff x="8678757" y="4865953"/>
              <a:chExt cx="237067" cy="237067"/>
            </a:xfrm>
          </p:grpSpPr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80BDF78B-3913-4C0C-A88F-CD3F6E6B0D02}"/>
                  </a:ext>
                </a:extLst>
              </p:cNvPr>
              <p:cNvSpPr/>
              <p:nvPr/>
            </p:nvSpPr>
            <p:spPr>
              <a:xfrm>
                <a:off x="8678757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Chevron 49">
                <a:extLst>
                  <a:ext uri="{FF2B5EF4-FFF2-40B4-BE49-F238E27FC236}">
                    <a16:creationId xmlns:a16="http://schemas.microsoft.com/office/drawing/2014/main" id="{C3FBF448-65C3-4785-9656-0C3E2585B2BE}"/>
                  </a:ext>
                </a:extLst>
              </p:cNvPr>
              <p:cNvSpPr/>
              <p:nvPr/>
            </p:nvSpPr>
            <p:spPr>
              <a:xfrm rot="5400000">
                <a:off x="8735997" y="4923193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93367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rvice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586" y="925285"/>
            <a:ext cx="720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9612" y="1200798"/>
            <a:ext cx="4773387" cy="126008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179388" y="288925"/>
            <a:ext cx="4773611" cy="4603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 PER MODIFICARE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5"/>
          </p:nvPr>
        </p:nvSpPr>
        <p:spPr>
          <a:xfrm>
            <a:off x="179389" y="2649006"/>
            <a:ext cx="4773612" cy="34200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 hasCustomPrompt="1"/>
          </p:nvPr>
        </p:nvSpPr>
        <p:spPr>
          <a:xfrm>
            <a:off x="5902036" y="4895669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5902036" y="402667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31" hasCustomPrompt="1"/>
          </p:nvPr>
        </p:nvSpPr>
        <p:spPr>
          <a:xfrm>
            <a:off x="5902036" y="228869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5902036" y="55071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19E0422-D64B-4C2E-B8AE-5F4503DD67C2}"/>
              </a:ext>
            </a:extLst>
          </p:cNvPr>
          <p:cNvGrpSpPr/>
          <p:nvPr userDrawn="1"/>
        </p:nvGrpSpPr>
        <p:grpSpPr>
          <a:xfrm>
            <a:off x="5306384" y="20095"/>
            <a:ext cx="259536" cy="6048920"/>
            <a:chOff x="5306384" y="20095"/>
            <a:chExt cx="259536" cy="6084000"/>
          </a:xfrm>
        </p:grpSpPr>
        <p:cxnSp>
          <p:nvCxnSpPr>
            <p:cNvPr id="24" name="Straight Connector 39">
              <a:extLst>
                <a:ext uri="{FF2B5EF4-FFF2-40B4-BE49-F238E27FC236}">
                  <a16:creationId xmlns:a16="http://schemas.microsoft.com/office/drawing/2014/main" id="{A72B9CDC-EA20-4243-A093-D8EE2FC1761A}"/>
                </a:ext>
              </a:extLst>
            </p:cNvPr>
            <p:cNvCxnSpPr/>
            <p:nvPr userDrawn="1"/>
          </p:nvCxnSpPr>
          <p:spPr>
            <a:xfrm rot="16200000">
              <a:off x="2382916" y="3062095"/>
              <a:ext cx="6084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F94C4753-D5D8-4C73-A5B2-042316CC2ADC}"/>
                </a:ext>
              </a:extLst>
            </p:cNvPr>
            <p:cNvGrpSpPr/>
            <p:nvPr userDrawn="1"/>
          </p:nvGrpSpPr>
          <p:grpSpPr>
            <a:xfrm rot="16200000">
              <a:off x="5328853" y="664223"/>
              <a:ext cx="237067" cy="237067"/>
              <a:chOff x="8678757" y="4865953"/>
              <a:chExt cx="237067" cy="237067"/>
            </a:xfrm>
          </p:grpSpPr>
          <p:sp>
            <p:nvSpPr>
              <p:cNvPr id="54" name="Oval 44">
                <a:extLst>
                  <a:ext uri="{FF2B5EF4-FFF2-40B4-BE49-F238E27FC236}">
                    <a16:creationId xmlns:a16="http://schemas.microsoft.com/office/drawing/2014/main" id="{7D399F5C-A9F6-4682-B31B-AAD05125E739}"/>
                  </a:ext>
                </a:extLst>
              </p:cNvPr>
              <p:cNvSpPr/>
              <p:nvPr/>
            </p:nvSpPr>
            <p:spPr>
              <a:xfrm>
                <a:off x="8678757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Chevron 49">
                <a:extLst>
                  <a:ext uri="{FF2B5EF4-FFF2-40B4-BE49-F238E27FC236}">
                    <a16:creationId xmlns:a16="http://schemas.microsoft.com/office/drawing/2014/main" id="{DFA183CE-3E06-47B7-8312-BE9951EC597E}"/>
                  </a:ext>
                </a:extLst>
              </p:cNvPr>
              <p:cNvSpPr/>
              <p:nvPr/>
            </p:nvSpPr>
            <p:spPr>
              <a:xfrm rot="5400000">
                <a:off x="8735997" y="4923193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D7A06B75-8ABC-4985-93CA-21FCC92080A1}"/>
                </a:ext>
              </a:extLst>
            </p:cNvPr>
            <p:cNvGrpSpPr/>
            <p:nvPr userDrawn="1"/>
          </p:nvGrpSpPr>
          <p:grpSpPr>
            <a:xfrm rot="16200000">
              <a:off x="5306384" y="1541925"/>
              <a:ext cx="237067" cy="237067"/>
              <a:chOff x="9240880" y="4865953"/>
              <a:chExt cx="237067" cy="237067"/>
            </a:xfrm>
          </p:grpSpPr>
          <p:sp>
            <p:nvSpPr>
              <p:cNvPr id="57" name="Oval 44">
                <a:extLst>
                  <a:ext uri="{FF2B5EF4-FFF2-40B4-BE49-F238E27FC236}">
                    <a16:creationId xmlns:a16="http://schemas.microsoft.com/office/drawing/2014/main" id="{ED7AA7CE-4C6B-4BBA-80B0-5E7305210EB9}"/>
                  </a:ext>
                </a:extLst>
              </p:cNvPr>
              <p:cNvSpPr/>
              <p:nvPr/>
            </p:nvSpPr>
            <p:spPr>
              <a:xfrm>
                <a:off x="9240880" y="4865953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Chevron 49">
                <a:extLst>
                  <a:ext uri="{FF2B5EF4-FFF2-40B4-BE49-F238E27FC236}">
                    <a16:creationId xmlns:a16="http://schemas.microsoft.com/office/drawing/2014/main" id="{1B6CA290-1493-4903-8BD2-0A268218CA62}"/>
                  </a:ext>
                </a:extLst>
              </p:cNvPr>
              <p:cNvSpPr/>
              <p:nvPr/>
            </p:nvSpPr>
            <p:spPr>
              <a:xfrm rot="5400000">
                <a:off x="9298116" y="4935725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3AFDB20A-AD7F-40D4-A34F-632DBE90B711}"/>
                </a:ext>
              </a:extLst>
            </p:cNvPr>
            <p:cNvGrpSpPr/>
            <p:nvPr userDrawn="1"/>
          </p:nvGrpSpPr>
          <p:grpSpPr>
            <a:xfrm rot="16200000">
              <a:off x="5309805" y="4145915"/>
              <a:ext cx="237067" cy="237067"/>
              <a:chOff x="8111613" y="4846905"/>
              <a:chExt cx="237067" cy="237067"/>
            </a:xfrm>
          </p:grpSpPr>
          <p:sp>
            <p:nvSpPr>
              <p:cNvPr id="60" name="Oval 44">
                <a:extLst>
                  <a:ext uri="{FF2B5EF4-FFF2-40B4-BE49-F238E27FC236}">
                    <a16:creationId xmlns:a16="http://schemas.microsoft.com/office/drawing/2014/main" id="{949ACE4B-DFEF-4F80-A0AC-A1A1FA2CF465}"/>
                  </a:ext>
                </a:extLst>
              </p:cNvPr>
              <p:cNvSpPr/>
              <p:nvPr/>
            </p:nvSpPr>
            <p:spPr>
              <a:xfrm>
                <a:off x="8111613" y="4846905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Chevron 49">
                <a:extLst>
                  <a:ext uri="{FF2B5EF4-FFF2-40B4-BE49-F238E27FC236}">
                    <a16:creationId xmlns:a16="http://schemas.microsoft.com/office/drawing/2014/main" id="{576FED66-3CC9-472A-A99D-7D4270DEBCA4}"/>
                  </a:ext>
                </a:extLst>
              </p:cNvPr>
              <p:cNvSpPr/>
              <p:nvPr/>
            </p:nvSpPr>
            <p:spPr>
              <a:xfrm rot="5400000">
                <a:off x="8168865" y="4916686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BD1C3DC9-8A7C-4768-8B93-5D04C8BB52C9}"/>
                </a:ext>
              </a:extLst>
            </p:cNvPr>
            <p:cNvGrpSpPr/>
            <p:nvPr userDrawn="1"/>
          </p:nvGrpSpPr>
          <p:grpSpPr>
            <a:xfrm rot="16200000">
              <a:off x="5309805" y="5027280"/>
              <a:ext cx="237067" cy="237067"/>
              <a:chOff x="8659593" y="4846905"/>
              <a:chExt cx="237067" cy="237067"/>
            </a:xfrm>
          </p:grpSpPr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80BDF78B-3913-4C0C-A88F-CD3F6E6B0D02}"/>
                  </a:ext>
                </a:extLst>
              </p:cNvPr>
              <p:cNvSpPr/>
              <p:nvPr/>
            </p:nvSpPr>
            <p:spPr>
              <a:xfrm>
                <a:off x="8659593" y="4846905"/>
                <a:ext cx="237067" cy="237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Chevron 49">
                <a:extLst>
                  <a:ext uri="{FF2B5EF4-FFF2-40B4-BE49-F238E27FC236}">
                    <a16:creationId xmlns:a16="http://schemas.microsoft.com/office/drawing/2014/main" id="{C3FBF448-65C3-4785-9656-0C3E2585B2BE}"/>
                  </a:ext>
                </a:extLst>
              </p:cNvPr>
              <p:cNvSpPr/>
              <p:nvPr/>
            </p:nvSpPr>
            <p:spPr>
              <a:xfrm rot="5400000">
                <a:off x="8716837" y="4916676"/>
                <a:ext cx="122586" cy="12258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C54C592F-05A1-4983-B800-479BE4E539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80197" y="141970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A765CA68-AA29-4695-8398-02E3985A6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02036" y="3157687"/>
            <a:ext cx="3776044" cy="461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1200" b="1" baseline="0" dirty="0"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FARE CLIC PER MODIFICARE</a:t>
            </a:r>
          </a:p>
        </p:txBody>
      </p:sp>
      <p:sp>
        <p:nvSpPr>
          <p:cNvPr id="32" name="Oval 44">
            <a:extLst>
              <a:ext uri="{FF2B5EF4-FFF2-40B4-BE49-F238E27FC236}">
                <a16:creationId xmlns:a16="http://schemas.microsoft.com/office/drawing/2014/main" id="{57F0334D-4A2E-420F-9707-927EDC28A42F}"/>
              </a:ext>
            </a:extLst>
          </p:cNvPr>
          <p:cNvSpPr/>
          <p:nvPr userDrawn="1"/>
        </p:nvSpPr>
        <p:spPr>
          <a:xfrm rot="16200000">
            <a:off x="5306384" y="2387419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hevron 49">
            <a:extLst>
              <a:ext uri="{FF2B5EF4-FFF2-40B4-BE49-F238E27FC236}">
                <a16:creationId xmlns:a16="http://schemas.microsoft.com/office/drawing/2014/main" id="{A3095ABF-12B8-45FF-B301-AF415A2CACB2}"/>
              </a:ext>
            </a:extLst>
          </p:cNvPr>
          <p:cNvSpPr/>
          <p:nvPr userDrawn="1"/>
        </p:nvSpPr>
        <p:spPr>
          <a:xfrm>
            <a:off x="5376150" y="2444662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44">
            <a:extLst>
              <a:ext uri="{FF2B5EF4-FFF2-40B4-BE49-F238E27FC236}">
                <a16:creationId xmlns:a16="http://schemas.microsoft.com/office/drawing/2014/main" id="{0D5BDE58-0BA9-4E08-86D3-71A1D0BE324A}"/>
              </a:ext>
            </a:extLst>
          </p:cNvPr>
          <p:cNvSpPr/>
          <p:nvPr userDrawn="1"/>
        </p:nvSpPr>
        <p:spPr>
          <a:xfrm rot="16200000">
            <a:off x="5306382" y="3263726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hevron 49">
            <a:extLst>
              <a:ext uri="{FF2B5EF4-FFF2-40B4-BE49-F238E27FC236}">
                <a16:creationId xmlns:a16="http://schemas.microsoft.com/office/drawing/2014/main" id="{E4DEE50F-C2D9-47A0-8BCF-C71F41DD5500}"/>
              </a:ext>
            </a:extLst>
          </p:cNvPr>
          <p:cNvSpPr/>
          <p:nvPr userDrawn="1"/>
        </p:nvSpPr>
        <p:spPr>
          <a:xfrm>
            <a:off x="5376148" y="3320969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22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1" cy="2235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200" dirty="0"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47437" y="285950"/>
            <a:ext cx="1007474" cy="100747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208128" y="285950"/>
            <a:ext cx="1007474" cy="100747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329510" y="285950"/>
            <a:ext cx="1007474" cy="100747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6127" y="4926428"/>
            <a:ext cx="936317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873703" y="4807895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2737392" y="4807895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4601081" y="4807895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 userDrawn="1"/>
        </p:nvSpPr>
        <p:spPr>
          <a:xfrm>
            <a:off x="6530194" y="4807895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8640657" y="4807895"/>
            <a:ext cx="237067" cy="237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hevron 33"/>
          <p:cNvSpPr/>
          <p:nvPr userDrawn="1"/>
        </p:nvSpPr>
        <p:spPr>
          <a:xfrm rot="5400000">
            <a:off x="930943" y="4865135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 userDrawn="1"/>
        </p:nvSpPr>
        <p:spPr>
          <a:xfrm rot="5400000">
            <a:off x="2798297" y="4865135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 userDrawn="1"/>
        </p:nvSpPr>
        <p:spPr>
          <a:xfrm rot="5400000">
            <a:off x="4666505" y="4865135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 userDrawn="1"/>
        </p:nvSpPr>
        <p:spPr>
          <a:xfrm rot="5400000">
            <a:off x="6587434" y="4865135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 userDrawn="1"/>
        </p:nvSpPr>
        <p:spPr>
          <a:xfrm rot="5400000">
            <a:off x="8697897" y="4865135"/>
            <a:ext cx="122586" cy="1225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4"/>
          <p:cNvGrpSpPr>
            <a:grpSpLocks noChangeAspect="1"/>
          </p:cNvGrpSpPr>
          <p:nvPr userDrawn="1"/>
        </p:nvGrpSpPr>
        <p:grpSpPr bwMode="auto">
          <a:xfrm>
            <a:off x="3424592" y="494787"/>
            <a:ext cx="591850" cy="589800"/>
            <a:chOff x="-3166" y="300"/>
            <a:chExt cx="3179" cy="3168"/>
          </a:xfrm>
          <a:solidFill>
            <a:schemeClr val="accent1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-3166" y="300"/>
              <a:ext cx="3179" cy="3168"/>
            </a:xfrm>
            <a:custGeom>
              <a:avLst/>
              <a:gdLst>
                <a:gd name="T0" fmla="*/ 0 w 1343"/>
                <a:gd name="T1" fmla="*/ 1088 h 1338"/>
                <a:gd name="T2" fmla="*/ 27 w 1343"/>
                <a:gd name="T3" fmla="*/ 1089 h 1338"/>
                <a:gd name="T4" fmla="*/ 658 w 1343"/>
                <a:gd name="T5" fmla="*/ 1277 h 1338"/>
                <a:gd name="T6" fmla="*/ 728 w 1343"/>
                <a:gd name="T7" fmla="*/ 1280 h 1338"/>
                <a:gd name="T8" fmla="*/ 997 w 1343"/>
                <a:gd name="T9" fmla="*/ 1253 h 1338"/>
                <a:gd name="T10" fmla="*/ 1008 w 1343"/>
                <a:gd name="T11" fmla="*/ 1249 h 1338"/>
                <a:gd name="T12" fmla="*/ 1008 w 1343"/>
                <a:gd name="T13" fmla="*/ 312 h 1338"/>
                <a:gd name="T14" fmla="*/ 132 w 1343"/>
                <a:gd name="T15" fmla="*/ 620 h 1338"/>
                <a:gd name="T16" fmla="*/ 132 w 1343"/>
                <a:gd name="T17" fmla="*/ 518 h 1338"/>
                <a:gd name="T18" fmla="*/ 165 w 1343"/>
                <a:gd name="T19" fmla="*/ 506 h 1338"/>
                <a:gd name="T20" fmla="*/ 165 w 1343"/>
                <a:gd name="T21" fmla="*/ 386 h 1338"/>
                <a:gd name="T22" fmla="*/ 188 w 1343"/>
                <a:gd name="T23" fmla="*/ 374 h 1338"/>
                <a:gd name="T24" fmla="*/ 992 w 1343"/>
                <a:gd name="T25" fmla="*/ 7 h 1338"/>
                <a:gd name="T26" fmla="*/ 1002 w 1343"/>
                <a:gd name="T27" fmla="*/ 0 h 1338"/>
                <a:gd name="T28" fmla="*/ 1016 w 1343"/>
                <a:gd name="T29" fmla="*/ 0 h 1338"/>
                <a:gd name="T30" fmla="*/ 1079 w 1343"/>
                <a:gd name="T31" fmla="*/ 57 h 1338"/>
                <a:gd name="T32" fmla="*/ 1079 w 1343"/>
                <a:gd name="T33" fmla="*/ 245 h 1338"/>
                <a:gd name="T34" fmla="*/ 1343 w 1343"/>
                <a:gd name="T35" fmla="*/ 479 h 1338"/>
                <a:gd name="T36" fmla="*/ 1343 w 1343"/>
                <a:gd name="T37" fmla="*/ 582 h 1338"/>
                <a:gd name="T38" fmla="*/ 1306 w 1343"/>
                <a:gd name="T39" fmla="*/ 582 h 1338"/>
                <a:gd name="T40" fmla="*/ 1306 w 1343"/>
                <a:gd name="T41" fmla="*/ 1273 h 1338"/>
                <a:gd name="T42" fmla="*/ 1179 w 1343"/>
                <a:gd name="T43" fmla="*/ 1286 h 1338"/>
                <a:gd name="T44" fmla="*/ 728 w 1343"/>
                <a:gd name="T45" fmla="*/ 1333 h 1338"/>
                <a:gd name="T46" fmla="*/ 660 w 1343"/>
                <a:gd name="T47" fmla="*/ 1332 h 1338"/>
                <a:gd name="T48" fmla="*/ 56 w 1343"/>
                <a:gd name="T49" fmla="*/ 1149 h 1338"/>
                <a:gd name="T50" fmla="*/ 0 w 1343"/>
                <a:gd name="T51" fmla="*/ 1128 h 1338"/>
                <a:gd name="T52" fmla="*/ 0 w 1343"/>
                <a:gd name="T53" fmla="*/ 108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3" h="1338">
                  <a:moveTo>
                    <a:pt x="0" y="1088"/>
                  </a:moveTo>
                  <a:cubicBezTo>
                    <a:pt x="9" y="1088"/>
                    <a:pt x="19" y="1086"/>
                    <a:pt x="27" y="1089"/>
                  </a:cubicBezTo>
                  <a:cubicBezTo>
                    <a:pt x="237" y="1152"/>
                    <a:pt x="447" y="1215"/>
                    <a:pt x="658" y="1277"/>
                  </a:cubicBezTo>
                  <a:cubicBezTo>
                    <a:pt x="680" y="1283"/>
                    <a:pt x="705" y="1282"/>
                    <a:pt x="728" y="1280"/>
                  </a:cubicBezTo>
                  <a:cubicBezTo>
                    <a:pt x="818" y="1272"/>
                    <a:pt x="907" y="1262"/>
                    <a:pt x="997" y="1253"/>
                  </a:cubicBezTo>
                  <a:cubicBezTo>
                    <a:pt x="1001" y="1252"/>
                    <a:pt x="1005" y="1250"/>
                    <a:pt x="1008" y="1249"/>
                  </a:cubicBezTo>
                  <a:cubicBezTo>
                    <a:pt x="1008" y="938"/>
                    <a:pt x="1008" y="627"/>
                    <a:pt x="1008" y="312"/>
                  </a:cubicBezTo>
                  <a:cubicBezTo>
                    <a:pt x="714" y="415"/>
                    <a:pt x="424" y="517"/>
                    <a:pt x="132" y="620"/>
                  </a:cubicBezTo>
                  <a:cubicBezTo>
                    <a:pt x="132" y="584"/>
                    <a:pt x="132" y="551"/>
                    <a:pt x="132" y="518"/>
                  </a:cubicBezTo>
                  <a:cubicBezTo>
                    <a:pt x="142" y="514"/>
                    <a:pt x="152" y="511"/>
                    <a:pt x="165" y="506"/>
                  </a:cubicBezTo>
                  <a:cubicBezTo>
                    <a:pt x="165" y="467"/>
                    <a:pt x="165" y="427"/>
                    <a:pt x="165" y="386"/>
                  </a:cubicBezTo>
                  <a:cubicBezTo>
                    <a:pt x="173" y="382"/>
                    <a:pt x="180" y="377"/>
                    <a:pt x="188" y="374"/>
                  </a:cubicBezTo>
                  <a:cubicBezTo>
                    <a:pt x="456" y="252"/>
                    <a:pt x="724" y="130"/>
                    <a:pt x="992" y="7"/>
                  </a:cubicBezTo>
                  <a:cubicBezTo>
                    <a:pt x="996" y="6"/>
                    <a:pt x="999" y="3"/>
                    <a:pt x="1002" y="0"/>
                  </a:cubicBezTo>
                  <a:cubicBezTo>
                    <a:pt x="1007" y="0"/>
                    <a:pt x="1011" y="0"/>
                    <a:pt x="1016" y="0"/>
                  </a:cubicBezTo>
                  <a:cubicBezTo>
                    <a:pt x="1037" y="19"/>
                    <a:pt x="1057" y="37"/>
                    <a:pt x="1079" y="57"/>
                  </a:cubicBezTo>
                  <a:cubicBezTo>
                    <a:pt x="1079" y="119"/>
                    <a:pt x="1079" y="181"/>
                    <a:pt x="1079" y="245"/>
                  </a:cubicBezTo>
                  <a:cubicBezTo>
                    <a:pt x="1167" y="323"/>
                    <a:pt x="1255" y="401"/>
                    <a:pt x="1343" y="479"/>
                  </a:cubicBezTo>
                  <a:cubicBezTo>
                    <a:pt x="1343" y="513"/>
                    <a:pt x="1343" y="548"/>
                    <a:pt x="1343" y="582"/>
                  </a:cubicBezTo>
                  <a:cubicBezTo>
                    <a:pt x="1331" y="582"/>
                    <a:pt x="1320" y="582"/>
                    <a:pt x="1306" y="582"/>
                  </a:cubicBezTo>
                  <a:cubicBezTo>
                    <a:pt x="1306" y="814"/>
                    <a:pt x="1306" y="1043"/>
                    <a:pt x="1306" y="1273"/>
                  </a:cubicBezTo>
                  <a:cubicBezTo>
                    <a:pt x="1262" y="1277"/>
                    <a:pt x="1221" y="1281"/>
                    <a:pt x="1179" y="1286"/>
                  </a:cubicBezTo>
                  <a:cubicBezTo>
                    <a:pt x="1029" y="1302"/>
                    <a:pt x="879" y="1318"/>
                    <a:pt x="728" y="1333"/>
                  </a:cubicBezTo>
                  <a:cubicBezTo>
                    <a:pt x="706" y="1335"/>
                    <a:pt x="681" y="1338"/>
                    <a:pt x="660" y="1332"/>
                  </a:cubicBezTo>
                  <a:cubicBezTo>
                    <a:pt x="458" y="1272"/>
                    <a:pt x="257" y="1211"/>
                    <a:pt x="56" y="1149"/>
                  </a:cubicBezTo>
                  <a:cubicBezTo>
                    <a:pt x="37" y="1143"/>
                    <a:pt x="19" y="1135"/>
                    <a:pt x="0" y="1128"/>
                  </a:cubicBezTo>
                  <a:cubicBezTo>
                    <a:pt x="0" y="1115"/>
                    <a:pt x="0" y="1101"/>
                    <a:pt x="0" y="10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-3140" y="1446"/>
              <a:ext cx="1589" cy="1622"/>
            </a:xfrm>
            <a:custGeom>
              <a:avLst/>
              <a:gdLst>
                <a:gd name="T0" fmla="*/ 194 w 671"/>
                <a:gd name="T1" fmla="*/ 590 h 685"/>
                <a:gd name="T2" fmla="*/ 194 w 671"/>
                <a:gd name="T3" fmla="*/ 351 h 685"/>
                <a:gd name="T4" fmla="*/ 69 w 671"/>
                <a:gd name="T5" fmla="*/ 364 h 685"/>
                <a:gd name="T6" fmla="*/ 58 w 671"/>
                <a:gd name="T7" fmla="*/ 365 h 685"/>
                <a:gd name="T8" fmla="*/ 11 w 671"/>
                <a:gd name="T9" fmla="*/ 351 h 685"/>
                <a:gd name="T10" fmla="*/ 20 w 671"/>
                <a:gd name="T11" fmla="*/ 302 h 685"/>
                <a:gd name="T12" fmla="*/ 115 w 671"/>
                <a:gd name="T13" fmla="*/ 172 h 685"/>
                <a:gd name="T14" fmla="*/ 157 w 671"/>
                <a:gd name="T15" fmla="*/ 158 h 685"/>
                <a:gd name="T16" fmla="*/ 162 w 671"/>
                <a:gd name="T17" fmla="*/ 206 h 685"/>
                <a:gd name="T18" fmla="*/ 100 w 671"/>
                <a:gd name="T19" fmla="*/ 296 h 685"/>
                <a:gd name="T20" fmla="*/ 468 w 671"/>
                <a:gd name="T21" fmla="*/ 257 h 685"/>
                <a:gd name="T22" fmla="*/ 481 w 671"/>
                <a:gd name="T23" fmla="*/ 236 h 685"/>
                <a:gd name="T24" fmla="*/ 610 w 671"/>
                <a:gd name="T25" fmla="*/ 29 h 685"/>
                <a:gd name="T26" fmla="*/ 648 w 671"/>
                <a:gd name="T27" fmla="*/ 7 h 685"/>
                <a:gd name="T28" fmla="*/ 668 w 671"/>
                <a:gd name="T29" fmla="*/ 49 h 685"/>
                <a:gd name="T30" fmla="*/ 666 w 671"/>
                <a:gd name="T31" fmla="*/ 78 h 685"/>
                <a:gd name="T32" fmla="*/ 666 w 671"/>
                <a:gd name="T33" fmla="*/ 646 h 685"/>
                <a:gd name="T34" fmla="*/ 627 w 671"/>
                <a:gd name="T35" fmla="*/ 679 h 685"/>
                <a:gd name="T36" fmla="*/ 218 w 671"/>
                <a:gd name="T37" fmla="*/ 598 h 685"/>
                <a:gd name="T38" fmla="*/ 194 w 671"/>
                <a:gd name="T39" fmla="*/ 59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1" h="685">
                  <a:moveTo>
                    <a:pt x="194" y="590"/>
                  </a:moveTo>
                  <a:cubicBezTo>
                    <a:pt x="194" y="512"/>
                    <a:pt x="194" y="433"/>
                    <a:pt x="194" y="351"/>
                  </a:cubicBezTo>
                  <a:cubicBezTo>
                    <a:pt x="149" y="356"/>
                    <a:pt x="109" y="360"/>
                    <a:pt x="69" y="364"/>
                  </a:cubicBezTo>
                  <a:cubicBezTo>
                    <a:pt x="66" y="364"/>
                    <a:pt x="62" y="365"/>
                    <a:pt x="58" y="365"/>
                  </a:cubicBezTo>
                  <a:cubicBezTo>
                    <a:pt x="41" y="367"/>
                    <a:pt x="22" y="371"/>
                    <a:pt x="11" y="351"/>
                  </a:cubicBezTo>
                  <a:cubicBezTo>
                    <a:pt x="0" y="332"/>
                    <a:pt x="9" y="317"/>
                    <a:pt x="20" y="302"/>
                  </a:cubicBezTo>
                  <a:cubicBezTo>
                    <a:pt x="52" y="259"/>
                    <a:pt x="83" y="215"/>
                    <a:pt x="115" y="172"/>
                  </a:cubicBezTo>
                  <a:cubicBezTo>
                    <a:pt x="129" y="151"/>
                    <a:pt x="143" y="147"/>
                    <a:pt x="157" y="158"/>
                  </a:cubicBezTo>
                  <a:cubicBezTo>
                    <a:pt x="171" y="168"/>
                    <a:pt x="174" y="188"/>
                    <a:pt x="162" y="206"/>
                  </a:cubicBezTo>
                  <a:cubicBezTo>
                    <a:pt x="143" y="235"/>
                    <a:pt x="124" y="262"/>
                    <a:pt x="100" y="296"/>
                  </a:cubicBezTo>
                  <a:cubicBezTo>
                    <a:pt x="227" y="283"/>
                    <a:pt x="347" y="270"/>
                    <a:pt x="468" y="257"/>
                  </a:cubicBezTo>
                  <a:cubicBezTo>
                    <a:pt x="472" y="250"/>
                    <a:pt x="477" y="243"/>
                    <a:pt x="481" y="236"/>
                  </a:cubicBezTo>
                  <a:cubicBezTo>
                    <a:pt x="524" y="167"/>
                    <a:pt x="567" y="98"/>
                    <a:pt x="610" y="29"/>
                  </a:cubicBezTo>
                  <a:cubicBezTo>
                    <a:pt x="618" y="15"/>
                    <a:pt x="628" y="0"/>
                    <a:pt x="648" y="7"/>
                  </a:cubicBezTo>
                  <a:cubicBezTo>
                    <a:pt x="668" y="14"/>
                    <a:pt x="671" y="30"/>
                    <a:pt x="668" y="49"/>
                  </a:cubicBezTo>
                  <a:cubicBezTo>
                    <a:pt x="666" y="59"/>
                    <a:pt x="666" y="69"/>
                    <a:pt x="666" y="78"/>
                  </a:cubicBezTo>
                  <a:cubicBezTo>
                    <a:pt x="666" y="268"/>
                    <a:pt x="666" y="457"/>
                    <a:pt x="666" y="646"/>
                  </a:cubicBezTo>
                  <a:cubicBezTo>
                    <a:pt x="666" y="681"/>
                    <a:pt x="661" y="685"/>
                    <a:pt x="627" y="679"/>
                  </a:cubicBezTo>
                  <a:cubicBezTo>
                    <a:pt x="491" y="652"/>
                    <a:pt x="354" y="625"/>
                    <a:pt x="218" y="598"/>
                  </a:cubicBezTo>
                  <a:cubicBezTo>
                    <a:pt x="211" y="597"/>
                    <a:pt x="204" y="594"/>
                    <a:pt x="194" y="5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-1469" y="1872"/>
              <a:ext cx="521" cy="1295"/>
            </a:xfrm>
            <a:custGeom>
              <a:avLst/>
              <a:gdLst>
                <a:gd name="T0" fmla="*/ 220 w 220"/>
                <a:gd name="T1" fmla="*/ 547 h 547"/>
                <a:gd name="T2" fmla="*/ 0 w 220"/>
                <a:gd name="T3" fmla="*/ 518 h 547"/>
                <a:gd name="T4" fmla="*/ 0 w 220"/>
                <a:gd name="T5" fmla="*/ 29 h 547"/>
                <a:gd name="T6" fmla="*/ 220 w 220"/>
                <a:gd name="T7" fmla="*/ 0 h 547"/>
                <a:gd name="T8" fmla="*/ 220 w 220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547">
                  <a:moveTo>
                    <a:pt x="220" y="547"/>
                  </a:moveTo>
                  <a:cubicBezTo>
                    <a:pt x="145" y="537"/>
                    <a:pt x="74" y="528"/>
                    <a:pt x="0" y="518"/>
                  </a:cubicBezTo>
                  <a:cubicBezTo>
                    <a:pt x="0" y="354"/>
                    <a:pt x="0" y="193"/>
                    <a:pt x="0" y="29"/>
                  </a:cubicBezTo>
                  <a:cubicBezTo>
                    <a:pt x="73" y="19"/>
                    <a:pt x="145" y="10"/>
                    <a:pt x="220" y="0"/>
                  </a:cubicBezTo>
                  <a:cubicBezTo>
                    <a:pt x="220" y="184"/>
                    <a:pt x="220" y="363"/>
                    <a:pt x="220" y="5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21"/>
          <p:cNvSpPr>
            <a:spLocks noEditPoints="1"/>
          </p:cNvSpPr>
          <p:nvPr userDrawn="1"/>
        </p:nvSpPr>
        <p:spPr bwMode="auto">
          <a:xfrm>
            <a:off x="891261" y="526956"/>
            <a:ext cx="524800" cy="525463"/>
          </a:xfrm>
          <a:custGeom>
            <a:avLst/>
            <a:gdLst>
              <a:gd name="T0" fmla="*/ 151 w 332"/>
              <a:gd name="T1" fmla="*/ 332 h 332"/>
              <a:gd name="T2" fmla="*/ 132 w 332"/>
              <a:gd name="T3" fmla="*/ 331 h 332"/>
              <a:gd name="T4" fmla="*/ 100 w 332"/>
              <a:gd name="T5" fmla="*/ 302 h 332"/>
              <a:gd name="T6" fmla="*/ 100 w 332"/>
              <a:gd name="T7" fmla="*/ 234 h 332"/>
              <a:gd name="T8" fmla="*/ 97 w 332"/>
              <a:gd name="T9" fmla="*/ 232 h 332"/>
              <a:gd name="T10" fmla="*/ 18 w 332"/>
              <a:gd name="T11" fmla="*/ 228 h 332"/>
              <a:gd name="T12" fmla="*/ 1 w 332"/>
              <a:gd name="T13" fmla="*/ 205 h 332"/>
              <a:gd name="T14" fmla="*/ 0 w 332"/>
              <a:gd name="T15" fmla="*/ 135 h 332"/>
              <a:gd name="T16" fmla="*/ 30 w 332"/>
              <a:gd name="T17" fmla="*/ 100 h 332"/>
              <a:gd name="T18" fmla="*/ 98 w 332"/>
              <a:gd name="T19" fmla="*/ 100 h 332"/>
              <a:gd name="T20" fmla="*/ 100 w 332"/>
              <a:gd name="T21" fmla="*/ 98 h 332"/>
              <a:gd name="T22" fmla="*/ 110 w 332"/>
              <a:gd name="T23" fmla="*/ 9 h 332"/>
              <a:gd name="T24" fmla="*/ 142 w 332"/>
              <a:gd name="T25" fmla="*/ 0 h 332"/>
              <a:gd name="T26" fmla="*/ 213 w 332"/>
              <a:gd name="T27" fmla="*/ 4 h 332"/>
              <a:gd name="T28" fmla="*/ 232 w 332"/>
              <a:gd name="T29" fmla="*/ 46 h 332"/>
              <a:gd name="T30" fmla="*/ 232 w 332"/>
              <a:gd name="T31" fmla="*/ 100 h 332"/>
              <a:gd name="T32" fmla="*/ 297 w 332"/>
              <a:gd name="T33" fmla="*/ 100 h 332"/>
              <a:gd name="T34" fmla="*/ 324 w 332"/>
              <a:gd name="T35" fmla="*/ 113 h 332"/>
              <a:gd name="T36" fmla="*/ 331 w 332"/>
              <a:gd name="T37" fmla="*/ 142 h 332"/>
              <a:gd name="T38" fmla="*/ 332 w 332"/>
              <a:gd name="T39" fmla="*/ 188 h 332"/>
              <a:gd name="T40" fmla="*/ 331 w 332"/>
              <a:gd name="T41" fmla="*/ 205 h 332"/>
              <a:gd name="T42" fmla="*/ 294 w 332"/>
              <a:gd name="T43" fmla="*/ 232 h 332"/>
              <a:gd name="T44" fmla="*/ 232 w 332"/>
              <a:gd name="T45" fmla="*/ 232 h 332"/>
              <a:gd name="T46" fmla="*/ 232 w 332"/>
              <a:gd name="T47" fmla="*/ 300 h 332"/>
              <a:gd name="T48" fmla="*/ 195 w 332"/>
              <a:gd name="T49" fmla="*/ 331 h 332"/>
              <a:gd name="T50" fmla="*/ 132 w 332"/>
              <a:gd name="T51" fmla="*/ 33 h 332"/>
              <a:gd name="T52" fmla="*/ 33 w 332"/>
              <a:gd name="T53" fmla="*/ 132 h 332"/>
              <a:gd name="T54" fmla="*/ 132 w 332"/>
              <a:gd name="T55" fmla="*/ 199 h 332"/>
              <a:gd name="T56" fmla="*/ 199 w 332"/>
              <a:gd name="T57" fmla="*/ 299 h 332"/>
              <a:gd name="T58" fmla="*/ 299 w 332"/>
              <a:gd name="T59" fmla="*/ 199 h 332"/>
              <a:gd name="T60" fmla="*/ 199 w 332"/>
              <a:gd name="T61" fmla="*/ 132 h 332"/>
              <a:gd name="T62" fmla="*/ 132 w 332"/>
              <a:gd name="T63" fmla="*/ 3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2" h="332">
                <a:moveTo>
                  <a:pt x="185" y="332"/>
                </a:moveTo>
                <a:cubicBezTo>
                  <a:pt x="173" y="332"/>
                  <a:pt x="162" y="332"/>
                  <a:pt x="151" y="332"/>
                </a:cubicBezTo>
                <a:cubicBezTo>
                  <a:pt x="150" y="331"/>
                  <a:pt x="150" y="331"/>
                  <a:pt x="149" y="331"/>
                </a:cubicBezTo>
                <a:cubicBezTo>
                  <a:pt x="144" y="331"/>
                  <a:pt x="138" y="331"/>
                  <a:pt x="132" y="331"/>
                </a:cubicBezTo>
                <a:cubicBezTo>
                  <a:pt x="125" y="331"/>
                  <a:pt x="119" y="329"/>
                  <a:pt x="114" y="325"/>
                </a:cubicBezTo>
                <a:cubicBezTo>
                  <a:pt x="106" y="319"/>
                  <a:pt x="101" y="312"/>
                  <a:pt x="100" y="302"/>
                </a:cubicBezTo>
                <a:cubicBezTo>
                  <a:pt x="100" y="298"/>
                  <a:pt x="100" y="293"/>
                  <a:pt x="100" y="289"/>
                </a:cubicBezTo>
                <a:cubicBezTo>
                  <a:pt x="100" y="271"/>
                  <a:pt x="100" y="252"/>
                  <a:pt x="100" y="234"/>
                </a:cubicBezTo>
                <a:cubicBezTo>
                  <a:pt x="100" y="233"/>
                  <a:pt x="100" y="233"/>
                  <a:pt x="100" y="232"/>
                </a:cubicBezTo>
                <a:cubicBezTo>
                  <a:pt x="99" y="232"/>
                  <a:pt x="98" y="232"/>
                  <a:pt x="97" y="232"/>
                </a:cubicBezTo>
                <a:cubicBezTo>
                  <a:pt x="77" y="232"/>
                  <a:pt x="56" y="232"/>
                  <a:pt x="35" y="232"/>
                </a:cubicBezTo>
                <a:cubicBezTo>
                  <a:pt x="29" y="232"/>
                  <a:pt x="24" y="231"/>
                  <a:pt x="18" y="228"/>
                </a:cubicBezTo>
                <a:cubicBezTo>
                  <a:pt x="9" y="224"/>
                  <a:pt x="5" y="216"/>
                  <a:pt x="1" y="207"/>
                </a:cubicBezTo>
                <a:cubicBezTo>
                  <a:pt x="1" y="207"/>
                  <a:pt x="1" y="206"/>
                  <a:pt x="1" y="205"/>
                </a:cubicBezTo>
                <a:cubicBezTo>
                  <a:pt x="1" y="193"/>
                  <a:pt x="0" y="181"/>
                  <a:pt x="0" y="169"/>
                </a:cubicBezTo>
                <a:cubicBezTo>
                  <a:pt x="0" y="158"/>
                  <a:pt x="0" y="146"/>
                  <a:pt x="0" y="135"/>
                </a:cubicBezTo>
                <a:cubicBezTo>
                  <a:pt x="0" y="128"/>
                  <a:pt x="2" y="121"/>
                  <a:pt x="5" y="115"/>
                </a:cubicBezTo>
                <a:cubicBezTo>
                  <a:pt x="11" y="107"/>
                  <a:pt x="19" y="101"/>
                  <a:pt x="30" y="100"/>
                </a:cubicBezTo>
                <a:cubicBezTo>
                  <a:pt x="34" y="100"/>
                  <a:pt x="38" y="100"/>
                  <a:pt x="43" y="100"/>
                </a:cubicBezTo>
                <a:cubicBezTo>
                  <a:pt x="61" y="100"/>
                  <a:pt x="80" y="100"/>
                  <a:pt x="98" y="100"/>
                </a:cubicBezTo>
                <a:cubicBezTo>
                  <a:pt x="99" y="100"/>
                  <a:pt x="99" y="100"/>
                  <a:pt x="100" y="100"/>
                </a:cubicBezTo>
                <a:cubicBezTo>
                  <a:pt x="100" y="99"/>
                  <a:pt x="100" y="98"/>
                  <a:pt x="100" y="98"/>
                </a:cubicBezTo>
                <a:cubicBezTo>
                  <a:pt x="100" y="76"/>
                  <a:pt x="100" y="55"/>
                  <a:pt x="100" y="33"/>
                </a:cubicBezTo>
                <a:cubicBezTo>
                  <a:pt x="100" y="24"/>
                  <a:pt x="104" y="16"/>
                  <a:pt x="110" y="9"/>
                </a:cubicBezTo>
                <a:cubicBezTo>
                  <a:pt x="115" y="5"/>
                  <a:pt x="120" y="2"/>
                  <a:pt x="126" y="1"/>
                </a:cubicBezTo>
                <a:cubicBezTo>
                  <a:pt x="131" y="0"/>
                  <a:pt x="137" y="0"/>
                  <a:pt x="142" y="0"/>
                </a:cubicBezTo>
                <a:cubicBezTo>
                  <a:pt x="162" y="0"/>
                  <a:pt x="181" y="1"/>
                  <a:pt x="200" y="1"/>
                </a:cubicBezTo>
                <a:cubicBezTo>
                  <a:pt x="205" y="0"/>
                  <a:pt x="209" y="1"/>
                  <a:pt x="213" y="4"/>
                </a:cubicBezTo>
                <a:cubicBezTo>
                  <a:pt x="223" y="9"/>
                  <a:pt x="229" y="16"/>
                  <a:pt x="231" y="27"/>
                </a:cubicBezTo>
                <a:cubicBezTo>
                  <a:pt x="232" y="33"/>
                  <a:pt x="232" y="40"/>
                  <a:pt x="232" y="46"/>
                </a:cubicBezTo>
                <a:cubicBezTo>
                  <a:pt x="232" y="63"/>
                  <a:pt x="232" y="80"/>
                  <a:pt x="232" y="98"/>
                </a:cubicBezTo>
                <a:cubicBezTo>
                  <a:pt x="232" y="98"/>
                  <a:pt x="232" y="99"/>
                  <a:pt x="232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55" y="100"/>
                  <a:pt x="276" y="100"/>
                  <a:pt x="297" y="100"/>
                </a:cubicBezTo>
                <a:cubicBezTo>
                  <a:pt x="301" y="100"/>
                  <a:pt x="305" y="100"/>
                  <a:pt x="308" y="101"/>
                </a:cubicBezTo>
                <a:cubicBezTo>
                  <a:pt x="315" y="103"/>
                  <a:pt x="320" y="107"/>
                  <a:pt x="324" y="113"/>
                </a:cubicBezTo>
                <a:cubicBezTo>
                  <a:pt x="328" y="117"/>
                  <a:pt x="331" y="122"/>
                  <a:pt x="331" y="128"/>
                </a:cubicBezTo>
                <a:cubicBezTo>
                  <a:pt x="331" y="133"/>
                  <a:pt x="331" y="137"/>
                  <a:pt x="331" y="142"/>
                </a:cubicBezTo>
                <a:cubicBezTo>
                  <a:pt x="331" y="144"/>
                  <a:pt x="331" y="146"/>
                  <a:pt x="332" y="148"/>
                </a:cubicBezTo>
                <a:cubicBezTo>
                  <a:pt x="332" y="162"/>
                  <a:pt x="332" y="175"/>
                  <a:pt x="332" y="188"/>
                </a:cubicBezTo>
                <a:cubicBezTo>
                  <a:pt x="331" y="191"/>
                  <a:pt x="331" y="194"/>
                  <a:pt x="331" y="197"/>
                </a:cubicBezTo>
                <a:cubicBezTo>
                  <a:pt x="331" y="200"/>
                  <a:pt x="331" y="203"/>
                  <a:pt x="331" y="205"/>
                </a:cubicBezTo>
                <a:cubicBezTo>
                  <a:pt x="328" y="217"/>
                  <a:pt x="322" y="224"/>
                  <a:pt x="311" y="229"/>
                </a:cubicBezTo>
                <a:cubicBezTo>
                  <a:pt x="306" y="232"/>
                  <a:pt x="300" y="232"/>
                  <a:pt x="294" y="232"/>
                </a:cubicBezTo>
                <a:cubicBezTo>
                  <a:pt x="274" y="232"/>
                  <a:pt x="255" y="232"/>
                  <a:pt x="235" y="232"/>
                </a:cubicBezTo>
                <a:cubicBezTo>
                  <a:pt x="234" y="232"/>
                  <a:pt x="233" y="232"/>
                  <a:pt x="232" y="232"/>
                </a:cubicBezTo>
                <a:cubicBezTo>
                  <a:pt x="232" y="233"/>
                  <a:pt x="232" y="234"/>
                  <a:pt x="232" y="235"/>
                </a:cubicBezTo>
                <a:cubicBezTo>
                  <a:pt x="232" y="256"/>
                  <a:pt x="232" y="278"/>
                  <a:pt x="232" y="300"/>
                </a:cubicBezTo>
                <a:cubicBezTo>
                  <a:pt x="232" y="313"/>
                  <a:pt x="222" y="325"/>
                  <a:pt x="210" y="329"/>
                </a:cubicBezTo>
                <a:cubicBezTo>
                  <a:pt x="205" y="331"/>
                  <a:pt x="200" y="331"/>
                  <a:pt x="195" y="331"/>
                </a:cubicBezTo>
                <a:cubicBezTo>
                  <a:pt x="192" y="331"/>
                  <a:pt x="188" y="331"/>
                  <a:pt x="185" y="332"/>
                </a:cubicBezTo>
                <a:close/>
                <a:moveTo>
                  <a:pt x="132" y="33"/>
                </a:moveTo>
                <a:cubicBezTo>
                  <a:pt x="132" y="66"/>
                  <a:pt x="132" y="99"/>
                  <a:pt x="132" y="132"/>
                </a:cubicBezTo>
                <a:cubicBezTo>
                  <a:pt x="99" y="132"/>
                  <a:pt x="66" y="132"/>
                  <a:pt x="33" y="132"/>
                </a:cubicBezTo>
                <a:cubicBezTo>
                  <a:pt x="33" y="155"/>
                  <a:pt x="33" y="177"/>
                  <a:pt x="33" y="199"/>
                </a:cubicBezTo>
                <a:cubicBezTo>
                  <a:pt x="66" y="199"/>
                  <a:pt x="99" y="199"/>
                  <a:pt x="132" y="199"/>
                </a:cubicBezTo>
                <a:cubicBezTo>
                  <a:pt x="132" y="232"/>
                  <a:pt x="132" y="266"/>
                  <a:pt x="132" y="299"/>
                </a:cubicBezTo>
                <a:cubicBezTo>
                  <a:pt x="155" y="299"/>
                  <a:pt x="177" y="299"/>
                  <a:pt x="199" y="299"/>
                </a:cubicBezTo>
                <a:cubicBezTo>
                  <a:pt x="199" y="265"/>
                  <a:pt x="199" y="232"/>
                  <a:pt x="199" y="199"/>
                </a:cubicBezTo>
                <a:cubicBezTo>
                  <a:pt x="233" y="199"/>
                  <a:pt x="266" y="199"/>
                  <a:pt x="299" y="199"/>
                </a:cubicBezTo>
                <a:cubicBezTo>
                  <a:pt x="299" y="177"/>
                  <a:pt x="299" y="155"/>
                  <a:pt x="299" y="132"/>
                </a:cubicBezTo>
                <a:cubicBezTo>
                  <a:pt x="266" y="132"/>
                  <a:pt x="232" y="132"/>
                  <a:pt x="199" y="132"/>
                </a:cubicBezTo>
                <a:cubicBezTo>
                  <a:pt x="199" y="99"/>
                  <a:pt x="199" y="66"/>
                  <a:pt x="199" y="33"/>
                </a:cubicBezTo>
                <a:cubicBezTo>
                  <a:pt x="177" y="33"/>
                  <a:pt x="155" y="33"/>
                  <a:pt x="132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2" name="Group 24"/>
          <p:cNvGrpSpPr>
            <a:grpSpLocks noChangeAspect="1"/>
          </p:cNvGrpSpPr>
          <p:nvPr userDrawn="1"/>
        </p:nvGrpSpPr>
        <p:grpSpPr bwMode="auto">
          <a:xfrm>
            <a:off x="8538945" y="527166"/>
            <a:ext cx="588601" cy="525043"/>
            <a:chOff x="-1426" y="702"/>
            <a:chExt cx="1065" cy="950"/>
          </a:xfrm>
          <a:solidFill>
            <a:schemeClr val="accent1"/>
          </a:solidFill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-1426" y="702"/>
              <a:ext cx="1065" cy="626"/>
            </a:xfrm>
            <a:custGeom>
              <a:avLst/>
              <a:gdLst>
                <a:gd name="T0" fmla="*/ 52 w 448"/>
                <a:gd name="T1" fmla="*/ 185 h 263"/>
                <a:gd name="T2" fmla="*/ 47 w 448"/>
                <a:gd name="T3" fmla="*/ 185 h 263"/>
                <a:gd name="T4" fmla="*/ 29 w 448"/>
                <a:gd name="T5" fmla="*/ 185 h 263"/>
                <a:gd name="T6" fmla="*/ 21 w 448"/>
                <a:gd name="T7" fmla="*/ 184 h 263"/>
                <a:gd name="T8" fmla="*/ 2 w 448"/>
                <a:gd name="T9" fmla="*/ 164 h 263"/>
                <a:gd name="T10" fmla="*/ 11 w 448"/>
                <a:gd name="T11" fmla="*/ 138 h 263"/>
                <a:gd name="T12" fmla="*/ 15 w 448"/>
                <a:gd name="T13" fmla="*/ 136 h 263"/>
                <a:gd name="T14" fmla="*/ 206 w 448"/>
                <a:gd name="T15" fmla="*/ 6 h 263"/>
                <a:gd name="T16" fmla="*/ 219 w 448"/>
                <a:gd name="T17" fmla="*/ 1 h 263"/>
                <a:gd name="T18" fmla="*/ 238 w 448"/>
                <a:gd name="T19" fmla="*/ 5 h 263"/>
                <a:gd name="T20" fmla="*/ 257 w 448"/>
                <a:gd name="T21" fmla="*/ 18 h 263"/>
                <a:gd name="T22" fmla="*/ 430 w 448"/>
                <a:gd name="T23" fmla="*/ 135 h 263"/>
                <a:gd name="T24" fmla="*/ 434 w 448"/>
                <a:gd name="T25" fmla="*/ 138 h 263"/>
                <a:gd name="T26" fmla="*/ 430 w 448"/>
                <a:gd name="T27" fmla="*/ 182 h 263"/>
                <a:gd name="T28" fmla="*/ 428 w 448"/>
                <a:gd name="T29" fmla="*/ 183 h 263"/>
                <a:gd name="T30" fmla="*/ 426 w 448"/>
                <a:gd name="T31" fmla="*/ 178 h 263"/>
                <a:gd name="T32" fmla="*/ 381 w 448"/>
                <a:gd name="T33" fmla="*/ 139 h 263"/>
                <a:gd name="T34" fmla="*/ 316 w 448"/>
                <a:gd name="T35" fmla="*/ 155 h 263"/>
                <a:gd name="T36" fmla="*/ 312 w 448"/>
                <a:gd name="T37" fmla="*/ 159 h 263"/>
                <a:gd name="T38" fmla="*/ 284 w 448"/>
                <a:gd name="T39" fmla="*/ 159 h 263"/>
                <a:gd name="T40" fmla="*/ 284 w 448"/>
                <a:gd name="T41" fmla="*/ 164 h 263"/>
                <a:gd name="T42" fmla="*/ 284 w 448"/>
                <a:gd name="T43" fmla="*/ 193 h 263"/>
                <a:gd name="T44" fmla="*/ 284 w 448"/>
                <a:gd name="T45" fmla="*/ 205 h 263"/>
                <a:gd name="T46" fmla="*/ 283 w 448"/>
                <a:gd name="T47" fmla="*/ 209 h 263"/>
                <a:gd name="T48" fmla="*/ 270 w 448"/>
                <a:gd name="T49" fmla="*/ 206 h 263"/>
                <a:gd name="T50" fmla="*/ 258 w 448"/>
                <a:gd name="T51" fmla="*/ 205 h 263"/>
                <a:gd name="T52" fmla="*/ 245 w 448"/>
                <a:gd name="T53" fmla="*/ 207 h 263"/>
                <a:gd name="T54" fmla="*/ 244 w 448"/>
                <a:gd name="T55" fmla="*/ 203 h 263"/>
                <a:gd name="T56" fmla="*/ 244 w 448"/>
                <a:gd name="T57" fmla="*/ 164 h 263"/>
                <a:gd name="T58" fmla="*/ 244 w 448"/>
                <a:gd name="T59" fmla="*/ 159 h 263"/>
                <a:gd name="T60" fmla="*/ 242 w 448"/>
                <a:gd name="T61" fmla="*/ 159 h 263"/>
                <a:gd name="T62" fmla="*/ 203 w 448"/>
                <a:gd name="T63" fmla="*/ 159 h 263"/>
                <a:gd name="T64" fmla="*/ 201 w 448"/>
                <a:gd name="T65" fmla="*/ 159 h 263"/>
                <a:gd name="T66" fmla="*/ 201 w 448"/>
                <a:gd name="T67" fmla="*/ 162 h 263"/>
                <a:gd name="T68" fmla="*/ 201 w 448"/>
                <a:gd name="T69" fmla="*/ 175 h 263"/>
                <a:gd name="T70" fmla="*/ 201 w 448"/>
                <a:gd name="T71" fmla="*/ 179 h 263"/>
                <a:gd name="T72" fmla="*/ 196 w 448"/>
                <a:gd name="T73" fmla="*/ 177 h 263"/>
                <a:gd name="T74" fmla="*/ 168 w 448"/>
                <a:gd name="T75" fmla="*/ 171 h 263"/>
                <a:gd name="T76" fmla="*/ 162 w 448"/>
                <a:gd name="T77" fmla="*/ 172 h 263"/>
                <a:gd name="T78" fmla="*/ 161 w 448"/>
                <a:gd name="T79" fmla="*/ 159 h 263"/>
                <a:gd name="T80" fmla="*/ 159 w 448"/>
                <a:gd name="T81" fmla="*/ 159 h 263"/>
                <a:gd name="T82" fmla="*/ 121 w 448"/>
                <a:gd name="T83" fmla="*/ 159 h 263"/>
                <a:gd name="T84" fmla="*/ 119 w 448"/>
                <a:gd name="T85" fmla="*/ 159 h 263"/>
                <a:gd name="T86" fmla="*/ 118 w 448"/>
                <a:gd name="T87" fmla="*/ 164 h 263"/>
                <a:gd name="T88" fmla="*/ 118 w 448"/>
                <a:gd name="T89" fmla="*/ 195 h 263"/>
                <a:gd name="T90" fmla="*/ 118 w 448"/>
                <a:gd name="T91" fmla="*/ 200 h 263"/>
                <a:gd name="T92" fmla="*/ 114 w 448"/>
                <a:gd name="T93" fmla="*/ 259 h 263"/>
                <a:gd name="T94" fmla="*/ 110 w 448"/>
                <a:gd name="T95" fmla="*/ 261 h 263"/>
                <a:gd name="T96" fmla="*/ 105 w 448"/>
                <a:gd name="T97" fmla="*/ 263 h 263"/>
                <a:gd name="T98" fmla="*/ 103 w 448"/>
                <a:gd name="T99" fmla="*/ 260 h 263"/>
                <a:gd name="T100" fmla="*/ 75 w 448"/>
                <a:gd name="T101" fmla="*/ 238 h 263"/>
                <a:gd name="T102" fmla="*/ 56 w 448"/>
                <a:gd name="T103" fmla="*/ 236 h 263"/>
                <a:gd name="T104" fmla="*/ 53 w 448"/>
                <a:gd name="T105" fmla="*/ 236 h 263"/>
                <a:gd name="T106" fmla="*/ 52 w 448"/>
                <a:gd name="T107" fmla="*/ 231 h 263"/>
                <a:gd name="T108" fmla="*/ 52 w 448"/>
                <a:gd name="T109" fmla="*/ 191 h 263"/>
                <a:gd name="T110" fmla="*/ 52 w 448"/>
                <a:gd name="T111" fmla="*/ 18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8" h="263">
                  <a:moveTo>
                    <a:pt x="52" y="185"/>
                  </a:moveTo>
                  <a:cubicBezTo>
                    <a:pt x="50" y="185"/>
                    <a:pt x="48" y="185"/>
                    <a:pt x="47" y="185"/>
                  </a:cubicBezTo>
                  <a:cubicBezTo>
                    <a:pt x="41" y="185"/>
                    <a:pt x="35" y="185"/>
                    <a:pt x="29" y="185"/>
                  </a:cubicBezTo>
                  <a:cubicBezTo>
                    <a:pt x="26" y="185"/>
                    <a:pt x="23" y="185"/>
                    <a:pt x="21" y="184"/>
                  </a:cubicBezTo>
                  <a:cubicBezTo>
                    <a:pt x="11" y="181"/>
                    <a:pt x="4" y="175"/>
                    <a:pt x="2" y="164"/>
                  </a:cubicBezTo>
                  <a:cubicBezTo>
                    <a:pt x="0" y="154"/>
                    <a:pt x="3" y="145"/>
                    <a:pt x="11" y="138"/>
                  </a:cubicBezTo>
                  <a:cubicBezTo>
                    <a:pt x="12" y="137"/>
                    <a:pt x="13" y="137"/>
                    <a:pt x="15" y="136"/>
                  </a:cubicBezTo>
                  <a:cubicBezTo>
                    <a:pt x="78" y="93"/>
                    <a:pt x="142" y="49"/>
                    <a:pt x="206" y="6"/>
                  </a:cubicBezTo>
                  <a:cubicBezTo>
                    <a:pt x="210" y="4"/>
                    <a:pt x="214" y="1"/>
                    <a:pt x="219" y="1"/>
                  </a:cubicBezTo>
                  <a:cubicBezTo>
                    <a:pt x="226" y="0"/>
                    <a:pt x="232" y="1"/>
                    <a:pt x="238" y="5"/>
                  </a:cubicBezTo>
                  <a:cubicBezTo>
                    <a:pt x="244" y="10"/>
                    <a:pt x="251" y="14"/>
                    <a:pt x="257" y="18"/>
                  </a:cubicBezTo>
                  <a:cubicBezTo>
                    <a:pt x="315" y="57"/>
                    <a:pt x="372" y="96"/>
                    <a:pt x="430" y="135"/>
                  </a:cubicBezTo>
                  <a:cubicBezTo>
                    <a:pt x="431" y="136"/>
                    <a:pt x="433" y="137"/>
                    <a:pt x="434" y="138"/>
                  </a:cubicBezTo>
                  <a:cubicBezTo>
                    <a:pt x="448" y="150"/>
                    <a:pt x="446" y="172"/>
                    <a:pt x="430" y="182"/>
                  </a:cubicBezTo>
                  <a:cubicBezTo>
                    <a:pt x="429" y="182"/>
                    <a:pt x="429" y="182"/>
                    <a:pt x="428" y="183"/>
                  </a:cubicBezTo>
                  <a:cubicBezTo>
                    <a:pt x="427" y="181"/>
                    <a:pt x="426" y="179"/>
                    <a:pt x="426" y="178"/>
                  </a:cubicBezTo>
                  <a:cubicBezTo>
                    <a:pt x="417" y="158"/>
                    <a:pt x="402" y="145"/>
                    <a:pt x="381" y="139"/>
                  </a:cubicBezTo>
                  <a:cubicBezTo>
                    <a:pt x="357" y="132"/>
                    <a:pt x="335" y="138"/>
                    <a:pt x="316" y="155"/>
                  </a:cubicBezTo>
                  <a:cubicBezTo>
                    <a:pt x="315" y="156"/>
                    <a:pt x="313" y="157"/>
                    <a:pt x="312" y="159"/>
                  </a:cubicBezTo>
                  <a:cubicBezTo>
                    <a:pt x="303" y="159"/>
                    <a:pt x="294" y="159"/>
                    <a:pt x="284" y="159"/>
                  </a:cubicBezTo>
                  <a:cubicBezTo>
                    <a:pt x="283" y="160"/>
                    <a:pt x="284" y="162"/>
                    <a:pt x="284" y="164"/>
                  </a:cubicBezTo>
                  <a:cubicBezTo>
                    <a:pt x="284" y="173"/>
                    <a:pt x="284" y="183"/>
                    <a:pt x="284" y="193"/>
                  </a:cubicBezTo>
                  <a:cubicBezTo>
                    <a:pt x="284" y="197"/>
                    <a:pt x="284" y="201"/>
                    <a:pt x="284" y="205"/>
                  </a:cubicBezTo>
                  <a:cubicBezTo>
                    <a:pt x="284" y="206"/>
                    <a:pt x="283" y="207"/>
                    <a:pt x="283" y="209"/>
                  </a:cubicBezTo>
                  <a:cubicBezTo>
                    <a:pt x="279" y="208"/>
                    <a:pt x="275" y="206"/>
                    <a:pt x="270" y="206"/>
                  </a:cubicBezTo>
                  <a:cubicBezTo>
                    <a:pt x="266" y="205"/>
                    <a:pt x="262" y="205"/>
                    <a:pt x="258" y="205"/>
                  </a:cubicBezTo>
                  <a:cubicBezTo>
                    <a:pt x="253" y="205"/>
                    <a:pt x="249" y="206"/>
                    <a:pt x="245" y="207"/>
                  </a:cubicBezTo>
                  <a:cubicBezTo>
                    <a:pt x="244" y="205"/>
                    <a:pt x="244" y="204"/>
                    <a:pt x="244" y="203"/>
                  </a:cubicBezTo>
                  <a:cubicBezTo>
                    <a:pt x="244" y="190"/>
                    <a:pt x="244" y="177"/>
                    <a:pt x="244" y="164"/>
                  </a:cubicBezTo>
                  <a:cubicBezTo>
                    <a:pt x="244" y="162"/>
                    <a:pt x="244" y="161"/>
                    <a:pt x="244" y="159"/>
                  </a:cubicBezTo>
                  <a:cubicBezTo>
                    <a:pt x="243" y="159"/>
                    <a:pt x="242" y="159"/>
                    <a:pt x="242" y="159"/>
                  </a:cubicBezTo>
                  <a:cubicBezTo>
                    <a:pt x="229" y="159"/>
                    <a:pt x="216" y="159"/>
                    <a:pt x="203" y="159"/>
                  </a:cubicBezTo>
                  <a:cubicBezTo>
                    <a:pt x="203" y="159"/>
                    <a:pt x="202" y="159"/>
                    <a:pt x="201" y="159"/>
                  </a:cubicBezTo>
                  <a:cubicBezTo>
                    <a:pt x="201" y="160"/>
                    <a:pt x="201" y="161"/>
                    <a:pt x="201" y="162"/>
                  </a:cubicBezTo>
                  <a:cubicBezTo>
                    <a:pt x="201" y="166"/>
                    <a:pt x="201" y="170"/>
                    <a:pt x="201" y="175"/>
                  </a:cubicBezTo>
                  <a:cubicBezTo>
                    <a:pt x="201" y="176"/>
                    <a:pt x="201" y="177"/>
                    <a:pt x="201" y="179"/>
                  </a:cubicBezTo>
                  <a:cubicBezTo>
                    <a:pt x="199" y="179"/>
                    <a:pt x="198" y="178"/>
                    <a:pt x="196" y="177"/>
                  </a:cubicBezTo>
                  <a:cubicBezTo>
                    <a:pt x="188" y="173"/>
                    <a:pt x="178" y="171"/>
                    <a:pt x="168" y="171"/>
                  </a:cubicBezTo>
                  <a:cubicBezTo>
                    <a:pt x="166" y="171"/>
                    <a:pt x="164" y="172"/>
                    <a:pt x="162" y="172"/>
                  </a:cubicBezTo>
                  <a:cubicBezTo>
                    <a:pt x="161" y="168"/>
                    <a:pt x="162" y="163"/>
                    <a:pt x="161" y="159"/>
                  </a:cubicBezTo>
                  <a:cubicBezTo>
                    <a:pt x="160" y="159"/>
                    <a:pt x="160" y="159"/>
                    <a:pt x="159" y="159"/>
                  </a:cubicBezTo>
                  <a:cubicBezTo>
                    <a:pt x="146" y="159"/>
                    <a:pt x="133" y="159"/>
                    <a:pt x="121" y="159"/>
                  </a:cubicBezTo>
                  <a:cubicBezTo>
                    <a:pt x="120" y="159"/>
                    <a:pt x="119" y="159"/>
                    <a:pt x="119" y="159"/>
                  </a:cubicBezTo>
                  <a:cubicBezTo>
                    <a:pt x="118" y="160"/>
                    <a:pt x="118" y="162"/>
                    <a:pt x="118" y="164"/>
                  </a:cubicBezTo>
                  <a:cubicBezTo>
                    <a:pt x="118" y="174"/>
                    <a:pt x="118" y="185"/>
                    <a:pt x="118" y="195"/>
                  </a:cubicBezTo>
                  <a:cubicBezTo>
                    <a:pt x="118" y="197"/>
                    <a:pt x="118" y="198"/>
                    <a:pt x="118" y="200"/>
                  </a:cubicBezTo>
                  <a:cubicBezTo>
                    <a:pt x="107" y="219"/>
                    <a:pt x="105" y="239"/>
                    <a:pt x="114" y="259"/>
                  </a:cubicBezTo>
                  <a:cubicBezTo>
                    <a:pt x="113" y="261"/>
                    <a:pt x="111" y="261"/>
                    <a:pt x="110" y="261"/>
                  </a:cubicBezTo>
                  <a:cubicBezTo>
                    <a:pt x="108" y="262"/>
                    <a:pt x="107" y="263"/>
                    <a:pt x="105" y="263"/>
                  </a:cubicBezTo>
                  <a:cubicBezTo>
                    <a:pt x="104" y="262"/>
                    <a:pt x="103" y="261"/>
                    <a:pt x="103" y="260"/>
                  </a:cubicBezTo>
                  <a:cubicBezTo>
                    <a:pt x="96" y="249"/>
                    <a:pt x="87" y="242"/>
                    <a:pt x="75" y="238"/>
                  </a:cubicBezTo>
                  <a:cubicBezTo>
                    <a:pt x="69" y="236"/>
                    <a:pt x="63" y="235"/>
                    <a:pt x="56" y="236"/>
                  </a:cubicBezTo>
                  <a:cubicBezTo>
                    <a:pt x="55" y="236"/>
                    <a:pt x="54" y="236"/>
                    <a:pt x="53" y="236"/>
                  </a:cubicBezTo>
                  <a:cubicBezTo>
                    <a:pt x="52" y="235"/>
                    <a:pt x="52" y="233"/>
                    <a:pt x="52" y="231"/>
                  </a:cubicBezTo>
                  <a:cubicBezTo>
                    <a:pt x="52" y="218"/>
                    <a:pt x="52" y="204"/>
                    <a:pt x="52" y="191"/>
                  </a:cubicBezTo>
                  <a:cubicBezTo>
                    <a:pt x="52" y="189"/>
                    <a:pt x="52" y="188"/>
                    <a:pt x="52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-1395" y="1333"/>
              <a:ext cx="1025" cy="319"/>
            </a:xfrm>
            <a:custGeom>
              <a:avLst/>
              <a:gdLst>
                <a:gd name="T0" fmla="*/ 280 w 431"/>
                <a:gd name="T1" fmla="*/ 50 h 134"/>
                <a:gd name="T2" fmla="*/ 282 w 431"/>
                <a:gd name="T3" fmla="*/ 45 h 134"/>
                <a:gd name="T4" fmla="*/ 304 w 431"/>
                <a:gd name="T5" fmla="*/ 19 h 134"/>
                <a:gd name="T6" fmla="*/ 344 w 431"/>
                <a:gd name="T7" fmla="*/ 1 h 134"/>
                <a:gd name="T8" fmla="*/ 379 w 431"/>
                <a:gd name="T9" fmla="*/ 8 h 134"/>
                <a:gd name="T10" fmla="*/ 413 w 431"/>
                <a:gd name="T11" fmla="*/ 38 h 134"/>
                <a:gd name="T12" fmla="*/ 430 w 431"/>
                <a:gd name="T13" fmla="*/ 85 h 134"/>
                <a:gd name="T14" fmla="*/ 431 w 431"/>
                <a:gd name="T15" fmla="*/ 104 h 134"/>
                <a:gd name="T16" fmla="*/ 424 w 431"/>
                <a:gd name="T17" fmla="*/ 124 h 134"/>
                <a:gd name="T18" fmla="*/ 403 w 431"/>
                <a:gd name="T19" fmla="*/ 134 h 134"/>
                <a:gd name="T20" fmla="*/ 297 w 431"/>
                <a:gd name="T21" fmla="*/ 134 h 134"/>
                <a:gd name="T22" fmla="*/ 233 w 431"/>
                <a:gd name="T23" fmla="*/ 134 h 134"/>
                <a:gd name="T24" fmla="*/ 22 w 431"/>
                <a:gd name="T25" fmla="*/ 134 h 134"/>
                <a:gd name="T26" fmla="*/ 17 w 431"/>
                <a:gd name="T27" fmla="*/ 134 h 134"/>
                <a:gd name="T28" fmla="*/ 3 w 431"/>
                <a:gd name="T29" fmla="*/ 126 h 134"/>
                <a:gd name="T30" fmla="*/ 0 w 431"/>
                <a:gd name="T31" fmla="*/ 114 h 134"/>
                <a:gd name="T32" fmla="*/ 9 w 431"/>
                <a:gd name="T33" fmla="*/ 81 h 134"/>
                <a:gd name="T34" fmla="*/ 23 w 431"/>
                <a:gd name="T35" fmla="*/ 64 h 134"/>
                <a:gd name="T36" fmla="*/ 47 w 431"/>
                <a:gd name="T37" fmla="*/ 56 h 134"/>
                <a:gd name="T38" fmla="*/ 74 w 431"/>
                <a:gd name="T39" fmla="*/ 65 h 134"/>
                <a:gd name="T40" fmla="*/ 84 w 431"/>
                <a:gd name="T41" fmla="*/ 75 h 134"/>
                <a:gd name="T42" fmla="*/ 87 w 431"/>
                <a:gd name="T43" fmla="*/ 78 h 134"/>
                <a:gd name="T44" fmla="*/ 92 w 431"/>
                <a:gd name="T45" fmla="*/ 74 h 134"/>
                <a:gd name="T46" fmla="*/ 98 w 431"/>
                <a:gd name="T47" fmla="*/ 60 h 134"/>
                <a:gd name="T48" fmla="*/ 94 w 431"/>
                <a:gd name="T49" fmla="*/ 56 h 134"/>
                <a:gd name="T50" fmla="*/ 104 w 431"/>
                <a:gd name="T51" fmla="*/ 15 h 134"/>
                <a:gd name="T52" fmla="*/ 129 w 431"/>
                <a:gd name="T53" fmla="*/ 22 h 134"/>
                <a:gd name="T54" fmla="*/ 132 w 431"/>
                <a:gd name="T55" fmla="*/ 26 h 134"/>
                <a:gd name="T56" fmla="*/ 136 w 431"/>
                <a:gd name="T57" fmla="*/ 24 h 134"/>
                <a:gd name="T58" fmla="*/ 162 w 431"/>
                <a:gd name="T59" fmla="*/ 21 h 134"/>
                <a:gd name="T60" fmla="*/ 192 w 431"/>
                <a:gd name="T61" fmla="*/ 32 h 134"/>
                <a:gd name="T62" fmla="*/ 210 w 431"/>
                <a:gd name="T63" fmla="*/ 50 h 134"/>
                <a:gd name="T64" fmla="*/ 212 w 431"/>
                <a:gd name="T65" fmla="*/ 53 h 134"/>
                <a:gd name="T66" fmla="*/ 216 w 431"/>
                <a:gd name="T67" fmla="*/ 50 h 134"/>
                <a:gd name="T68" fmla="*/ 239 w 431"/>
                <a:gd name="T69" fmla="*/ 40 h 134"/>
                <a:gd name="T70" fmla="*/ 275 w 431"/>
                <a:gd name="T71" fmla="*/ 47 h 134"/>
                <a:gd name="T72" fmla="*/ 280 w 431"/>
                <a:gd name="T73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1" h="134">
                  <a:moveTo>
                    <a:pt x="280" y="50"/>
                  </a:moveTo>
                  <a:cubicBezTo>
                    <a:pt x="281" y="48"/>
                    <a:pt x="281" y="47"/>
                    <a:pt x="282" y="45"/>
                  </a:cubicBezTo>
                  <a:cubicBezTo>
                    <a:pt x="288" y="35"/>
                    <a:pt x="295" y="26"/>
                    <a:pt x="304" y="19"/>
                  </a:cubicBezTo>
                  <a:cubicBezTo>
                    <a:pt x="315" y="9"/>
                    <a:pt x="329" y="3"/>
                    <a:pt x="344" y="1"/>
                  </a:cubicBezTo>
                  <a:cubicBezTo>
                    <a:pt x="356" y="0"/>
                    <a:pt x="368" y="3"/>
                    <a:pt x="379" y="8"/>
                  </a:cubicBezTo>
                  <a:cubicBezTo>
                    <a:pt x="393" y="15"/>
                    <a:pt x="404" y="25"/>
                    <a:pt x="413" y="38"/>
                  </a:cubicBezTo>
                  <a:cubicBezTo>
                    <a:pt x="422" y="52"/>
                    <a:pt x="428" y="68"/>
                    <a:pt x="430" y="85"/>
                  </a:cubicBezTo>
                  <a:cubicBezTo>
                    <a:pt x="431" y="92"/>
                    <a:pt x="431" y="98"/>
                    <a:pt x="431" y="104"/>
                  </a:cubicBezTo>
                  <a:cubicBezTo>
                    <a:pt x="431" y="111"/>
                    <a:pt x="428" y="118"/>
                    <a:pt x="424" y="124"/>
                  </a:cubicBezTo>
                  <a:cubicBezTo>
                    <a:pt x="419" y="130"/>
                    <a:pt x="412" y="134"/>
                    <a:pt x="403" y="134"/>
                  </a:cubicBezTo>
                  <a:cubicBezTo>
                    <a:pt x="367" y="134"/>
                    <a:pt x="332" y="134"/>
                    <a:pt x="297" y="134"/>
                  </a:cubicBezTo>
                  <a:cubicBezTo>
                    <a:pt x="275" y="134"/>
                    <a:pt x="254" y="134"/>
                    <a:pt x="233" y="134"/>
                  </a:cubicBezTo>
                  <a:cubicBezTo>
                    <a:pt x="163" y="134"/>
                    <a:pt x="92" y="134"/>
                    <a:pt x="22" y="134"/>
                  </a:cubicBezTo>
                  <a:cubicBezTo>
                    <a:pt x="20" y="134"/>
                    <a:pt x="19" y="134"/>
                    <a:pt x="17" y="134"/>
                  </a:cubicBezTo>
                  <a:cubicBezTo>
                    <a:pt x="10" y="134"/>
                    <a:pt x="6" y="131"/>
                    <a:pt x="3" y="126"/>
                  </a:cubicBezTo>
                  <a:cubicBezTo>
                    <a:pt x="1" y="122"/>
                    <a:pt x="0" y="118"/>
                    <a:pt x="0" y="114"/>
                  </a:cubicBezTo>
                  <a:cubicBezTo>
                    <a:pt x="0" y="102"/>
                    <a:pt x="3" y="91"/>
                    <a:pt x="9" y="81"/>
                  </a:cubicBezTo>
                  <a:cubicBezTo>
                    <a:pt x="12" y="75"/>
                    <a:pt x="17" y="69"/>
                    <a:pt x="23" y="64"/>
                  </a:cubicBezTo>
                  <a:cubicBezTo>
                    <a:pt x="30" y="59"/>
                    <a:pt x="38" y="56"/>
                    <a:pt x="47" y="56"/>
                  </a:cubicBezTo>
                  <a:cubicBezTo>
                    <a:pt x="57" y="56"/>
                    <a:pt x="66" y="59"/>
                    <a:pt x="74" y="65"/>
                  </a:cubicBezTo>
                  <a:cubicBezTo>
                    <a:pt x="78" y="68"/>
                    <a:pt x="81" y="71"/>
                    <a:pt x="84" y="75"/>
                  </a:cubicBezTo>
                  <a:cubicBezTo>
                    <a:pt x="85" y="76"/>
                    <a:pt x="85" y="78"/>
                    <a:pt x="87" y="78"/>
                  </a:cubicBezTo>
                  <a:cubicBezTo>
                    <a:pt x="88" y="77"/>
                    <a:pt x="90" y="76"/>
                    <a:pt x="92" y="74"/>
                  </a:cubicBezTo>
                  <a:cubicBezTo>
                    <a:pt x="94" y="69"/>
                    <a:pt x="96" y="65"/>
                    <a:pt x="98" y="60"/>
                  </a:cubicBezTo>
                  <a:cubicBezTo>
                    <a:pt x="97" y="58"/>
                    <a:pt x="95" y="57"/>
                    <a:pt x="94" y="56"/>
                  </a:cubicBezTo>
                  <a:cubicBezTo>
                    <a:pt x="80" y="43"/>
                    <a:pt x="86" y="21"/>
                    <a:pt x="104" y="15"/>
                  </a:cubicBezTo>
                  <a:cubicBezTo>
                    <a:pt x="113" y="12"/>
                    <a:pt x="122" y="15"/>
                    <a:pt x="129" y="22"/>
                  </a:cubicBezTo>
                  <a:cubicBezTo>
                    <a:pt x="130" y="23"/>
                    <a:pt x="131" y="24"/>
                    <a:pt x="132" y="26"/>
                  </a:cubicBezTo>
                  <a:cubicBezTo>
                    <a:pt x="133" y="25"/>
                    <a:pt x="135" y="25"/>
                    <a:pt x="136" y="24"/>
                  </a:cubicBezTo>
                  <a:cubicBezTo>
                    <a:pt x="144" y="21"/>
                    <a:pt x="153" y="20"/>
                    <a:pt x="162" y="21"/>
                  </a:cubicBezTo>
                  <a:cubicBezTo>
                    <a:pt x="173" y="22"/>
                    <a:pt x="183" y="26"/>
                    <a:pt x="192" y="32"/>
                  </a:cubicBezTo>
                  <a:cubicBezTo>
                    <a:pt x="199" y="37"/>
                    <a:pt x="205" y="43"/>
                    <a:pt x="210" y="50"/>
                  </a:cubicBezTo>
                  <a:cubicBezTo>
                    <a:pt x="210" y="51"/>
                    <a:pt x="211" y="52"/>
                    <a:pt x="212" y="53"/>
                  </a:cubicBezTo>
                  <a:cubicBezTo>
                    <a:pt x="214" y="53"/>
                    <a:pt x="215" y="51"/>
                    <a:pt x="216" y="50"/>
                  </a:cubicBezTo>
                  <a:cubicBezTo>
                    <a:pt x="223" y="45"/>
                    <a:pt x="230" y="41"/>
                    <a:pt x="239" y="40"/>
                  </a:cubicBezTo>
                  <a:cubicBezTo>
                    <a:pt x="252" y="37"/>
                    <a:pt x="264" y="40"/>
                    <a:pt x="275" y="47"/>
                  </a:cubicBezTo>
                  <a:cubicBezTo>
                    <a:pt x="276" y="48"/>
                    <a:pt x="278" y="48"/>
                    <a:pt x="28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-682" y="1073"/>
              <a:ext cx="236" cy="238"/>
            </a:xfrm>
            <a:custGeom>
              <a:avLst/>
              <a:gdLst>
                <a:gd name="T0" fmla="*/ 50 w 99"/>
                <a:gd name="T1" fmla="*/ 100 h 100"/>
                <a:gd name="T2" fmla="*/ 0 w 99"/>
                <a:gd name="T3" fmla="*/ 50 h 100"/>
                <a:gd name="T4" fmla="*/ 49 w 99"/>
                <a:gd name="T5" fmla="*/ 1 h 100"/>
                <a:gd name="T6" fmla="*/ 99 w 99"/>
                <a:gd name="T7" fmla="*/ 50 h 100"/>
                <a:gd name="T8" fmla="*/ 50 w 9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4"/>
                    <a:pt x="20" y="1"/>
                    <a:pt x="49" y="1"/>
                  </a:cubicBezTo>
                  <a:cubicBezTo>
                    <a:pt x="77" y="0"/>
                    <a:pt x="99" y="22"/>
                    <a:pt x="99" y="50"/>
                  </a:cubicBezTo>
                  <a:cubicBezTo>
                    <a:pt x="99" y="79"/>
                    <a:pt x="76" y="100"/>
                    <a:pt x="5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-1124" y="1156"/>
              <a:ext cx="205" cy="205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86" y="65"/>
                    <a:pt x="67" y="86"/>
                    <a:pt x="43" y="86"/>
                  </a:cubicBezTo>
                  <a:cubicBezTo>
                    <a:pt x="20" y="85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8" y="1"/>
                    <a:pt x="86" y="21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-891" y="1235"/>
              <a:ext cx="171" cy="171"/>
            </a:xfrm>
            <a:custGeom>
              <a:avLst/>
              <a:gdLst>
                <a:gd name="T0" fmla="*/ 36 w 72"/>
                <a:gd name="T1" fmla="*/ 1 h 72"/>
                <a:gd name="T2" fmla="*/ 72 w 72"/>
                <a:gd name="T3" fmla="*/ 37 h 72"/>
                <a:gd name="T4" fmla="*/ 36 w 72"/>
                <a:gd name="T5" fmla="*/ 72 h 72"/>
                <a:gd name="T6" fmla="*/ 1 w 72"/>
                <a:gd name="T7" fmla="*/ 36 h 72"/>
                <a:gd name="T8" fmla="*/ 36 w 72"/>
                <a:gd name="T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1"/>
                  </a:moveTo>
                  <a:cubicBezTo>
                    <a:pt x="55" y="1"/>
                    <a:pt x="72" y="16"/>
                    <a:pt x="72" y="37"/>
                  </a:cubicBezTo>
                  <a:cubicBezTo>
                    <a:pt x="72" y="56"/>
                    <a:pt x="56" y="72"/>
                    <a:pt x="36" y="72"/>
                  </a:cubicBezTo>
                  <a:cubicBezTo>
                    <a:pt x="17" y="72"/>
                    <a:pt x="0" y="57"/>
                    <a:pt x="1" y="36"/>
                  </a:cubicBezTo>
                  <a:cubicBezTo>
                    <a:pt x="1" y="14"/>
                    <a:pt x="19" y="0"/>
                    <a:pt x="3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-1350" y="1311"/>
              <a:ext cx="138" cy="141"/>
            </a:xfrm>
            <a:custGeom>
              <a:avLst/>
              <a:gdLst>
                <a:gd name="T0" fmla="*/ 29 w 58"/>
                <a:gd name="T1" fmla="*/ 58 h 59"/>
                <a:gd name="T2" fmla="*/ 0 w 58"/>
                <a:gd name="T3" fmla="*/ 29 h 59"/>
                <a:gd name="T4" fmla="*/ 29 w 58"/>
                <a:gd name="T5" fmla="*/ 0 h 59"/>
                <a:gd name="T6" fmla="*/ 58 w 58"/>
                <a:gd name="T7" fmla="*/ 29 h 59"/>
                <a:gd name="T8" fmla="*/ 29 w 58"/>
                <a:gd name="T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29" y="58"/>
                  </a:moveTo>
                  <a:cubicBezTo>
                    <a:pt x="14" y="59"/>
                    <a:pt x="0" y="46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7" y="0"/>
                    <a:pt x="58" y="14"/>
                    <a:pt x="58" y="29"/>
                  </a:cubicBezTo>
                  <a:cubicBezTo>
                    <a:pt x="58" y="45"/>
                    <a:pt x="45" y="59"/>
                    <a:pt x="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9" name="Rectangle 58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62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22" hasCustomPrompt="1"/>
          </p:nvPr>
        </p:nvSpPr>
        <p:spPr>
          <a:xfrm>
            <a:off x="276225" y="2467433"/>
            <a:ext cx="9363075" cy="8518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6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285282" y="3447506"/>
            <a:ext cx="9354018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Fare clic per modificare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23" hasCustomPrompt="1"/>
          </p:nvPr>
        </p:nvSpPr>
        <p:spPr>
          <a:xfrm>
            <a:off x="220663" y="4449763"/>
            <a:ext cx="1543050" cy="27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69" name="Text Placeholder 67"/>
          <p:cNvSpPr>
            <a:spLocks noGrp="1"/>
          </p:cNvSpPr>
          <p:nvPr>
            <p:ph type="body" sz="quarter" idx="24" hasCustomPrompt="1"/>
          </p:nvPr>
        </p:nvSpPr>
        <p:spPr>
          <a:xfrm>
            <a:off x="2084669" y="4449763"/>
            <a:ext cx="1543050" cy="27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0" name="Text Placeholder 67"/>
          <p:cNvSpPr>
            <a:spLocks noGrp="1"/>
          </p:cNvSpPr>
          <p:nvPr>
            <p:ph type="body" sz="quarter" idx="25" hasCustomPrompt="1"/>
          </p:nvPr>
        </p:nvSpPr>
        <p:spPr>
          <a:xfrm>
            <a:off x="3948089" y="4449763"/>
            <a:ext cx="1543050" cy="27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1" name="Text Placeholder 67"/>
          <p:cNvSpPr>
            <a:spLocks noGrp="1"/>
          </p:cNvSpPr>
          <p:nvPr>
            <p:ph type="body" sz="quarter" idx="26" hasCustomPrompt="1"/>
          </p:nvPr>
        </p:nvSpPr>
        <p:spPr>
          <a:xfrm>
            <a:off x="5811290" y="4449763"/>
            <a:ext cx="1668345" cy="27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2" name="Text Placeholder 67"/>
          <p:cNvSpPr>
            <a:spLocks noGrp="1"/>
          </p:cNvSpPr>
          <p:nvPr>
            <p:ph type="body" sz="quarter" idx="27" hasCustomPrompt="1"/>
          </p:nvPr>
        </p:nvSpPr>
        <p:spPr>
          <a:xfrm>
            <a:off x="7800225" y="4449763"/>
            <a:ext cx="1856016" cy="2762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29"/>
          </p:nvPr>
        </p:nvSpPr>
        <p:spPr>
          <a:xfrm>
            <a:off x="220663" y="5162997"/>
            <a:ext cx="1542832" cy="642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6" name="Text Placeholder 74"/>
          <p:cNvSpPr>
            <a:spLocks noGrp="1"/>
          </p:cNvSpPr>
          <p:nvPr>
            <p:ph type="body" sz="quarter" idx="30"/>
          </p:nvPr>
        </p:nvSpPr>
        <p:spPr>
          <a:xfrm>
            <a:off x="2084887" y="5162997"/>
            <a:ext cx="1542832" cy="642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7" name="Text Placeholder 74"/>
          <p:cNvSpPr>
            <a:spLocks noGrp="1"/>
          </p:cNvSpPr>
          <p:nvPr>
            <p:ph type="body" sz="quarter" idx="31"/>
          </p:nvPr>
        </p:nvSpPr>
        <p:spPr>
          <a:xfrm>
            <a:off x="3948089" y="5162997"/>
            <a:ext cx="1542832" cy="642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78" name="Text Placeholder 74"/>
          <p:cNvSpPr>
            <a:spLocks noGrp="1"/>
          </p:cNvSpPr>
          <p:nvPr>
            <p:ph type="body" sz="quarter" idx="32"/>
          </p:nvPr>
        </p:nvSpPr>
        <p:spPr>
          <a:xfrm>
            <a:off x="5811290" y="5162997"/>
            <a:ext cx="1668563" cy="642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0" name="Text Placeholder 74"/>
          <p:cNvSpPr>
            <a:spLocks noGrp="1"/>
          </p:cNvSpPr>
          <p:nvPr>
            <p:ph type="body" sz="quarter" idx="33"/>
          </p:nvPr>
        </p:nvSpPr>
        <p:spPr>
          <a:xfrm>
            <a:off x="7800225" y="5162997"/>
            <a:ext cx="1849866" cy="642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1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281940" y="1462000"/>
            <a:ext cx="1731628" cy="6093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2" name="Text Placeholder 67"/>
          <p:cNvSpPr>
            <a:spLocks noGrp="1"/>
          </p:cNvSpPr>
          <p:nvPr>
            <p:ph type="body" sz="quarter" idx="35" hasCustomPrompt="1"/>
          </p:nvPr>
        </p:nvSpPr>
        <p:spPr>
          <a:xfrm>
            <a:off x="2843770" y="1462000"/>
            <a:ext cx="1731628" cy="6093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3" name="Text Placeholder 67"/>
          <p:cNvSpPr>
            <a:spLocks noGrp="1"/>
          </p:cNvSpPr>
          <p:nvPr>
            <p:ph type="body" sz="quarter" idx="36" hasCustomPrompt="1"/>
          </p:nvPr>
        </p:nvSpPr>
        <p:spPr>
          <a:xfrm>
            <a:off x="5405600" y="1462000"/>
            <a:ext cx="1731628" cy="6093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84" name="Text Placeholder 67"/>
          <p:cNvSpPr>
            <a:spLocks noGrp="1"/>
          </p:cNvSpPr>
          <p:nvPr>
            <p:ph type="body" sz="quarter" idx="37" hasCustomPrompt="1"/>
          </p:nvPr>
        </p:nvSpPr>
        <p:spPr>
          <a:xfrm>
            <a:off x="7967431" y="1462000"/>
            <a:ext cx="1731628" cy="6093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5768819" y="285950"/>
            <a:ext cx="1007474" cy="100747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10"/>
          <p:cNvGrpSpPr>
            <a:grpSpLocks noChangeAspect="1"/>
          </p:cNvGrpSpPr>
          <p:nvPr userDrawn="1"/>
        </p:nvGrpSpPr>
        <p:grpSpPr bwMode="auto">
          <a:xfrm>
            <a:off x="5955722" y="525368"/>
            <a:ext cx="706438" cy="528638"/>
            <a:chOff x="-1245" y="879"/>
            <a:chExt cx="445" cy="333"/>
          </a:xfrm>
          <a:solidFill>
            <a:schemeClr val="accent1"/>
          </a:solidFill>
        </p:grpSpPr>
        <p:sp>
          <p:nvSpPr>
            <p:cNvPr id="67" name="Freeform 11"/>
            <p:cNvSpPr>
              <a:spLocks noEditPoints="1"/>
            </p:cNvSpPr>
            <p:nvPr/>
          </p:nvSpPr>
          <p:spPr bwMode="auto">
            <a:xfrm>
              <a:off x="-984" y="911"/>
              <a:ext cx="153" cy="299"/>
            </a:xfrm>
            <a:custGeom>
              <a:avLst/>
              <a:gdLst>
                <a:gd name="T0" fmla="*/ 42 w 64"/>
                <a:gd name="T1" fmla="*/ 37 h 124"/>
                <a:gd name="T2" fmla="*/ 33 w 64"/>
                <a:gd name="T3" fmla="*/ 41 h 124"/>
                <a:gd name="T4" fmla="*/ 24 w 64"/>
                <a:gd name="T5" fmla="*/ 41 h 124"/>
                <a:gd name="T6" fmla="*/ 8 w 64"/>
                <a:gd name="T7" fmla="*/ 32 h 124"/>
                <a:gd name="T8" fmla="*/ 3 w 64"/>
                <a:gd name="T9" fmla="*/ 25 h 124"/>
                <a:gd name="T10" fmla="*/ 9 w 64"/>
                <a:gd name="T11" fmla="*/ 18 h 124"/>
                <a:gd name="T12" fmla="*/ 9 w 64"/>
                <a:gd name="T13" fmla="*/ 11 h 124"/>
                <a:gd name="T14" fmla="*/ 8 w 64"/>
                <a:gd name="T15" fmla="*/ 9 h 124"/>
                <a:gd name="T16" fmla="*/ 0 w 64"/>
                <a:gd name="T17" fmla="*/ 0 h 124"/>
                <a:gd name="T18" fmla="*/ 21 w 64"/>
                <a:gd name="T19" fmla="*/ 0 h 124"/>
                <a:gd name="T20" fmla="*/ 14 w 64"/>
                <a:gd name="T21" fmla="*/ 8 h 124"/>
                <a:gd name="T22" fmla="*/ 13 w 64"/>
                <a:gd name="T23" fmla="*/ 12 h 124"/>
                <a:gd name="T24" fmla="*/ 13 w 64"/>
                <a:gd name="T25" fmla="*/ 19 h 124"/>
                <a:gd name="T26" fmla="*/ 29 w 64"/>
                <a:gd name="T27" fmla="*/ 29 h 124"/>
                <a:gd name="T28" fmla="*/ 47 w 64"/>
                <a:gd name="T29" fmla="*/ 18 h 124"/>
                <a:gd name="T30" fmla="*/ 57 w 64"/>
                <a:gd name="T31" fmla="*/ 18 h 124"/>
                <a:gd name="T32" fmla="*/ 64 w 64"/>
                <a:gd name="T33" fmla="*/ 28 h 124"/>
                <a:gd name="T34" fmla="*/ 62 w 64"/>
                <a:gd name="T35" fmla="*/ 48 h 124"/>
                <a:gd name="T36" fmla="*/ 58 w 64"/>
                <a:gd name="T37" fmla="*/ 75 h 124"/>
                <a:gd name="T38" fmla="*/ 48 w 64"/>
                <a:gd name="T39" fmla="*/ 83 h 124"/>
                <a:gd name="T40" fmla="*/ 26 w 64"/>
                <a:gd name="T41" fmla="*/ 86 h 124"/>
                <a:gd name="T42" fmla="*/ 24 w 64"/>
                <a:gd name="T43" fmla="*/ 87 h 124"/>
                <a:gd name="T44" fmla="*/ 19 w 64"/>
                <a:gd name="T45" fmla="*/ 92 h 124"/>
                <a:gd name="T46" fmla="*/ 20 w 64"/>
                <a:gd name="T47" fmla="*/ 114 h 124"/>
                <a:gd name="T48" fmla="*/ 20 w 64"/>
                <a:gd name="T49" fmla="*/ 119 h 124"/>
                <a:gd name="T50" fmla="*/ 13 w 64"/>
                <a:gd name="T51" fmla="*/ 124 h 124"/>
                <a:gd name="T52" fmla="*/ 7 w 64"/>
                <a:gd name="T53" fmla="*/ 118 h 124"/>
                <a:gd name="T54" fmla="*/ 6 w 64"/>
                <a:gd name="T55" fmla="*/ 89 h 124"/>
                <a:gd name="T56" fmla="*/ 22 w 64"/>
                <a:gd name="T57" fmla="*/ 73 h 124"/>
                <a:gd name="T58" fmla="*/ 37 w 64"/>
                <a:gd name="T59" fmla="*/ 71 h 124"/>
                <a:gd name="T60" fmla="*/ 42 w 64"/>
                <a:gd name="T61" fmla="*/ 37 h 124"/>
                <a:gd name="T62" fmla="*/ 4 w 64"/>
                <a:gd name="T63" fmla="*/ 1 h 124"/>
                <a:gd name="T64" fmla="*/ 11 w 64"/>
                <a:gd name="T65" fmla="*/ 4 h 124"/>
                <a:gd name="T66" fmla="*/ 16 w 64"/>
                <a:gd name="T67" fmla="*/ 3 h 124"/>
                <a:gd name="T68" fmla="*/ 16 w 64"/>
                <a:gd name="T69" fmla="*/ 3 h 124"/>
                <a:gd name="T70" fmla="*/ 17 w 64"/>
                <a:gd name="T71" fmla="*/ 1 h 124"/>
                <a:gd name="T72" fmla="*/ 4 w 64"/>
                <a:gd name="T73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24">
                  <a:moveTo>
                    <a:pt x="42" y="37"/>
                  </a:moveTo>
                  <a:cubicBezTo>
                    <a:pt x="38" y="38"/>
                    <a:pt x="36" y="40"/>
                    <a:pt x="33" y="41"/>
                  </a:cubicBezTo>
                  <a:cubicBezTo>
                    <a:pt x="30" y="43"/>
                    <a:pt x="27" y="43"/>
                    <a:pt x="24" y="41"/>
                  </a:cubicBezTo>
                  <a:cubicBezTo>
                    <a:pt x="18" y="38"/>
                    <a:pt x="13" y="35"/>
                    <a:pt x="8" y="32"/>
                  </a:cubicBezTo>
                  <a:cubicBezTo>
                    <a:pt x="5" y="30"/>
                    <a:pt x="3" y="28"/>
                    <a:pt x="3" y="25"/>
                  </a:cubicBezTo>
                  <a:cubicBezTo>
                    <a:pt x="4" y="21"/>
                    <a:pt x="6" y="19"/>
                    <a:pt x="9" y="18"/>
                  </a:cubicBezTo>
                  <a:cubicBezTo>
                    <a:pt x="9" y="16"/>
                    <a:pt x="9" y="13"/>
                    <a:pt x="9" y="11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5" y="6"/>
                    <a:pt x="3" y="3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19" y="3"/>
                    <a:pt x="17" y="6"/>
                    <a:pt x="14" y="8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3" y="17"/>
                    <a:pt x="13" y="19"/>
                  </a:cubicBezTo>
                  <a:cubicBezTo>
                    <a:pt x="18" y="22"/>
                    <a:pt x="23" y="25"/>
                    <a:pt x="29" y="29"/>
                  </a:cubicBezTo>
                  <a:cubicBezTo>
                    <a:pt x="35" y="25"/>
                    <a:pt x="41" y="22"/>
                    <a:pt x="47" y="18"/>
                  </a:cubicBezTo>
                  <a:cubicBezTo>
                    <a:pt x="50" y="17"/>
                    <a:pt x="54" y="16"/>
                    <a:pt x="57" y="18"/>
                  </a:cubicBezTo>
                  <a:cubicBezTo>
                    <a:pt x="62" y="19"/>
                    <a:pt x="64" y="23"/>
                    <a:pt x="64" y="28"/>
                  </a:cubicBezTo>
                  <a:cubicBezTo>
                    <a:pt x="63" y="34"/>
                    <a:pt x="63" y="41"/>
                    <a:pt x="62" y="48"/>
                  </a:cubicBezTo>
                  <a:cubicBezTo>
                    <a:pt x="61" y="57"/>
                    <a:pt x="59" y="66"/>
                    <a:pt x="58" y="75"/>
                  </a:cubicBezTo>
                  <a:cubicBezTo>
                    <a:pt x="57" y="80"/>
                    <a:pt x="54" y="83"/>
                    <a:pt x="48" y="83"/>
                  </a:cubicBezTo>
                  <a:cubicBezTo>
                    <a:pt x="41" y="84"/>
                    <a:pt x="33" y="85"/>
                    <a:pt x="26" y="86"/>
                  </a:cubicBezTo>
                  <a:cubicBezTo>
                    <a:pt x="25" y="86"/>
                    <a:pt x="25" y="87"/>
                    <a:pt x="24" y="87"/>
                  </a:cubicBezTo>
                  <a:cubicBezTo>
                    <a:pt x="20" y="88"/>
                    <a:pt x="20" y="88"/>
                    <a:pt x="19" y="92"/>
                  </a:cubicBezTo>
                  <a:cubicBezTo>
                    <a:pt x="19" y="99"/>
                    <a:pt x="19" y="107"/>
                    <a:pt x="20" y="114"/>
                  </a:cubicBezTo>
                  <a:cubicBezTo>
                    <a:pt x="20" y="116"/>
                    <a:pt x="20" y="117"/>
                    <a:pt x="20" y="119"/>
                  </a:cubicBezTo>
                  <a:cubicBezTo>
                    <a:pt x="19" y="122"/>
                    <a:pt x="16" y="124"/>
                    <a:pt x="13" y="124"/>
                  </a:cubicBezTo>
                  <a:cubicBezTo>
                    <a:pt x="10" y="124"/>
                    <a:pt x="7" y="121"/>
                    <a:pt x="7" y="118"/>
                  </a:cubicBezTo>
                  <a:cubicBezTo>
                    <a:pt x="6" y="108"/>
                    <a:pt x="5" y="99"/>
                    <a:pt x="6" y="89"/>
                  </a:cubicBezTo>
                  <a:cubicBezTo>
                    <a:pt x="8" y="79"/>
                    <a:pt x="12" y="75"/>
                    <a:pt x="22" y="73"/>
                  </a:cubicBezTo>
                  <a:cubicBezTo>
                    <a:pt x="27" y="72"/>
                    <a:pt x="32" y="71"/>
                    <a:pt x="37" y="71"/>
                  </a:cubicBezTo>
                  <a:cubicBezTo>
                    <a:pt x="40" y="60"/>
                    <a:pt x="41" y="48"/>
                    <a:pt x="42" y="37"/>
                  </a:cubicBezTo>
                  <a:close/>
                  <a:moveTo>
                    <a:pt x="4" y="1"/>
                  </a:moveTo>
                  <a:cubicBezTo>
                    <a:pt x="7" y="5"/>
                    <a:pt x="8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7" y="1"/>
                  </a:cubicBezTo>
                  <a:cubicBezTo>
                    <a:pt x="13" y="1"/>
                    <a:pt x="9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-924" y="1010"/>
              <a:ext cx="124" cy="202"/>
            </a:xfrm>
            <a:custGeom>
              <a:avLst/>
              <a:gdLst>
                <a:gd name="T0" fmla="*/ 36 w 52"/>
                <a:gd name="T1" fmla="*/ 47 h 84"/>
                <a:gd name="T2" fmla="*/ 46 w 52"/>
                <a:gd name="T3" fmla="*/ 0 h 84"/>
                <a:gd name="T4" fmla="*/ 52 w 52"/>
                <a:gd name="T5" fmla="*/ 2 h 84"/>
                <a:gd name="T6" fmla="*/ 51 w 52"/>
                <a:gd name="T7" fmla="*/ 10 h 84"/>
                <a:gd name="T8" fmla="*/ 42 w 52"/>
                <a:gd name="T9" fmla="*/ 49 h 84"/>
                <a:gd name="T10" fmla="*/ 42 w 52"/>
                <a:gd name="T11" fmla="*/ 52 h 84"/>
                <a:gd name="T12" fmla="*/ 42 w 52"/>
                <a:gd name="T13" fmla="*/ 82 h 84"/>
                <a:gd name="T14" fmla="*/ 42 w 52"/>
                <a:gd name="T15" fmla="*/ 84 h 84"/>
                <a:gd name="T16" fmla="*/ 35 w 52"/>
                <a:gd name="T17" fmla="*/ 84 h 84"/>
                <a:gd name="T18" fmla="*/ 35 w 52"/>
                <a:gd name="T19" fmla="*/ 54 h 84"/>
                <a:gd name="T20" fmla="*/ 7 w 52"/>
                <a:gd name="T21" fmla="*/ 57 h 84"/>
                <a:gd name="T22" fmla="*/ 7 w 52"/>
                <a:gd name="T23" fmla="*/ 84 h 84"/>
                <a:gd name="T24" fmla="*/ 0 w 52"/>
                <a:gd name="T25" fmla="*/ 84 h 84"/>
                <a:gd name="T26" fmla="*/ 0 w 52"/>
                <a:gd name="T27" fmla="*/ 52 h 84"/>
                <a:gd name="T28" fmla="*/ 36 w 52"/>
                <a:gd name="T29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84">
                  <a:moveTo>
                    <a:pt x="36" y="47"/>
                  </a:moveTo>
                  <a:cubicBezTo>
                    <a:pt x="39" y="31"/>
                    <a:pt x="43" y="16"/>
                    <a:pt x="46" y="0"/>
                  </a:cubicBezTo>
                  <a:cubicBezTo>
                    <a:pt x="48" y="1"/>
                    <a:pt x="50" y="1"/>
                    <a:pt x="52" y="2"/>
                  </a:cubicBezTo>
                  <a:cubicBezTo>
                    <a:pt x="52" y="5"/>
                    <a:pt x="51" y="7"/>
                    <a:pt x="51" y="10"/>
                  </a:cubicBezTo>
                  <a:cubicBezTo>
                    <a:pt x="48" y="23"/>
                    <a:pt x="45" y="36"/>
                    <a:pt x="42" y="49"/>
                  </a:cubicBezTo>
                  <a:cubicBezTo>
                    <a:pt x="42" y="50"/>
                    <a:pt x="42" y="51"/>
                    <a:pt x="42" y="52"/>
                  </a:cubicBezTo>
                  <a:cubicBezTo>
                    <a:pt x="42" y="62"/>
                    <a:pt x="42" y="72"/>
                    <a:pt x="42" y="82"/>
                  </a:cubicBezTo>
                  <a:cubicBezTo>
                    <a:pt x="42" y="82"/>
                    <a:pt x="42" y="83"/>
                    <a:pt x="42" y="84"/>
                  </a:cubicBezTo>
                  <a:cubicBezTo>
                    <a:pt x="40" y="84"/>
                    <a:pt x="38" y="84"/>
                    <a:pt x="35" y="84"/>
                  </a:cubicBezTo>
                  <a:cubicBezTo>
                    <a:pt x="35" y="74"/>
                    <a:pt x="35" y="64"/>
                    <a:pt x="35" y="54"/>
                  </a:cubicBezTo>
                  <a:cubicBezTo>
                    <a:pt x="26" y="55"/>
                    <a:pt x="16" y="56"/>
                    <a:pt x="7" y="57"/>
                  </a:cubicBezTo>
                  <a:cubicBezTo>
                    <a:pt x="7" y="66"/>
                    <a:pt x="7" y="75"/>
                    <a:pt x="7" y="84"/>
                  </a:cubicBezTo>
                  <a:cubicBezTo>
                    <a:pt x="4" y="84"/>
                    <a:pt x="2" y="84"/>
                    <a:pt x="0" y="84"/>
                  </a:cubicBezTo>
                  <a:cubicBezTo>
                    <a:pt x="0" y="73"/>
                    <a:pt x="0" y="63"/>
                    <a:pt x="0" y="52"/>
                  </a:cubicBezTo>
                  <a:cubicBezTo>
                    <a:pt x="12" y="50"/>
                    <a:pt x="24" y="48"/>
                    <a:pt x="3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-1245" y="1010"/>
              <a:ext cx="124" cy="202"/>
            </a:xfrm>
            <a:custGeom>
              <a:avLst/>
              <a:gdLst>
                <a:gd name="T0" fmla="*/ 16 w 52"/>
                <a:gd name="T1" fmla="*/ 47 h 84"/>
                <a:gd name="T2" fmla="*/ 52 w 52"/>
                <a:gd name="T3" fmla="*/ 52 h 84"/>
                <a:gd name="T4" fmla="*/ 52 w 52"/>
                <a:gd name="T5" fmla="*/ 84 h 84"/>
                <a:gd name="T6" fmla="*/ 45 w 52"/>
                <a:gd name="T7" fmla="*/ 84 h 84"/>
                <a:gd name="T8" fmla="*/ 45 w 52"/>
                <a:gd name="T9" fmla="*/ 57 h 84"/>
                <a:gd name="T10" fmla="*/ 17 w 52"/>
                <a:gd name="T11" fmla="*/ 54 h 84"/>
                <a:gd name="T12" fmla="*/ 17 w 52"/>
                <a:gd name="T13" fmla="*/ 84 h 84"/>
                <a:gd name="T14" fmla="*/ 10 w 52"/>
                <a:gd name="T15" fmla="*/ 84 h 84"/>
                <a:gd name="T16" fmla="*/ 10 w 52"/>
                <a:gd name="T17" fmla="*/ 82 h 84"/>
                <a:gd name="T18" fmla="*/ 10 w 52"/>
                <a:gd name="T19" fmla="*/ 54 h 84"/>
                <a:gd name="T20" fmla="*/ 7 w 52"/>
                <a:gd name="T21" fmla="*/ 38 h 84"/>
                <a:gd name="T22" fmla="*/ 0 w 52"/>
                <a:gd name="T23" fmla="*/ 4 h 84"/>
                <a:gd name="T24" fmla="*/ 0 w 52"/>
                <a:gd name="T25" fmla="*/ 2 h 84"/>
                <a:gd name="T26" fmla="*/ 6 w 52"/>
                <a:gd name="T27" fmla="*/ 0 h 84"/>
                <a:gd name="T28" fmla="*/ 16 w 52"/>
                <a:gd name="T29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84">
                  <a:moveTo>
                    <a:pt x="16" y="47"/>
                  </a:moveTo>
                  <a:cubicBezTo>
                    <a:pt x="28" y="48"/>
                    <a:pt x="40" y="50"/>
                    <a:pt x="52" y="52"/>
                  </a:cubicBezTo>
                  <a:cubicBezTo>
                    <a:pt x="52" y="63"/>
                    <a:pt x="52" y="73"/>
                    <a:pt x="52" y="84"/>
                  </a:cubicBezTo>
                  <a:cubicBezTo>
                    <a:pt x="50" y="84"/>
                    <a:pt x="48" y="84"/>
                    <a:pt x="45" y="84"/>
                  </a:cubicBezTo>
                  <a:cubicBezTo>
                    <a:pt x="45" y="75"/>
                    <a:pt x="45" y="66"/>
                    <a:pt x="45" y="57"/>
                  </a:cubicBezTo>
                  <a:cubicBezTo>
                    <a:pt x="36" y="56"/>
                    <a:pt x="26" y="55"/>
                    <a:pt x="17" y="54"/>
                  </a:cubicBezTo>
                  <a:cubicBezTo>
                    <a:pt x="17" y="64"/>
                    <a:pt x="17" y="74"/>
                    <a:pt x="17" y="84"/>
                  </a:cubicBezTo>
                  <a:cubicBezTo>
                    <a:pt x="14" y="84"/>
                    <a:pt x="12" y="84"/>
                    <a:pt x="10" y="84"/>
                  </a:cubicBezTo>
                  <a:cubicBezTo>
                    <a:pt x="10" y="83"/>
                    <a:pt x="10" y="83"/>
                    <a:pt x="10" y="82"/>
                  </a:cubicBezTo>
                  <a:cubicBezTo>
                    <a:pt x="10" y="73"/>
                    <a:pt x="10" y="63"/>
                    <a:pt x="10" y="54"/>
                  </a:cubicBezTo>
                  <a:cubicBezTo>
                    <a:pt x="9" y="48"/>
                    <a:pt x="8" y="43"/>
                    <a:pt x="7" y="38"/>
                  </a:cubicBezTo>
                  <a:cubicBezTo>
                    <a:pt x="5" y="26"/>
                    <a:pt x="2" y="1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16"/>
                    <a:pt x="13" y="31"/>
                    <a:pt x="1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-1097" y="1031"/>
              <a:ext cx="149" cy="32"/>
            </a:xfrm>
            <a:custGeom>
              <a:avLst/>
              <a:gdLst>
                <a:gd name="T0" fmla="*/ 0 w 62"/>
                <a:gd name="T1" fmla="*/ 13 h 13"/>
                <a:gd name="T2" fmla="*/ 0 w 62"/>
                <a:gd name="T3" fmla="*/ 0 h 13"/>
                <a:gd name="T4" fmla="*/ 62 w 62"/>
                <a:gd name="T5" fmla="*/ 0 h 13"/>
                <a:gd name="T6" fmla="*/ 62 w 62"/>
                <a:gd name="T7" fmla="*/ 13 h 13"/>
                <a:gd name="T8" fmla="*/ 0 w 6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3">
                  <a:moveTo>
                    <a:pt x="0" y="13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21" y="0"/>
                    <a:pt x="41" y="0"/>
                    <a:pt x="62" y="0"/>
                  </a:cubicBezTo>
                  <a:cubicBezTo>
                    <a:pt x="62" y="4"/>
                    <a:pt x="62" y="8"/>
                    <a:pt x="62" y="13"/>
                  </a:cubicBezTo>
                  <a:cubicBezTo>
                    <a:pt x="41" y="13"/>
                    <a:pt x="2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-1207" y="879"/>
              <a:ext cx="65" cy="68"/>
            </a:xfrm>
            <a:custGeom>
              <a:avLst/>
              <a:gdLst>
                <a:gd name="T0" fmla="*/ 27 w 27"/>
                <a:gd name="T1" fmla="*/ 14 h 28"/>
                <a:gd name="T2" fmla="*/ 13 w 27"/>
                <a:gd name="T3" fmla="*/ 27 h 28"/>
                <a:gd name="T4" fmla="*/ 0 w 27"/>
                <a:gd name="T5" fmla="*/ 14 h 28"/>
                <a:gd name="T6" fmla="*/ 14 w 27"/>
                <a:gd name="T7" fmla="*/ 1 h 28"/>
                <a:gd name="T8" fmla="*/ 27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cubicBezTo>
                    <a:pt x="27" y="22"/>
                    <a:pt x="21" y="28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-903" y="882"/>
              <a:ext cx="65" cy="62"/>
            </a:xfrm>
            <a:custGeom>
              <a:avLst/>
              <a:gdLst>
                <a:gd name="T0" fmla="*/ 0 w 27"/>
                <a:gd name="T1" fmla="*/ 13 h 26"/>
                <a:gd name="T2" fmla="*/ 13 w 27"/>
                <a:gd name="T3" fmla="*/ 0 h 26"/>
                <a:gd name="T4" fmla="*/ 26 w 27"/>
                <a:gd name="T5" fmla="*/ 13 h 26"/>
                <a:gd name="T6" fmla="*/ 13 w 27"/>
                <a:gd name="T7" fmla="*/ 26 h 26"/>
                <a:gd name="T8" fmla="*/ 0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13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-1214" y="911"/>
              <a:ext cx="153" cy="299"/>
            </a:xfrm>
            <a:custGeom>
              <a:avLst/>
              <a:gdLst>
                <a:gd name="T0" fmla="*/ 27 w 64"/>
                <a:gd name="T1" fmla="*/ 71 h 124"/>
                <a:gd name="T2" fmla="*/ 41 w 64"/>
                <a:gd name="T3" fmla="*/ 73 h 124"/>
                <a:gd name="T4" fmla="*/ 58 w 64"/>
                <a:gd name="T5" fmla="*/ 89 h 124"/>
                <a:gd name="T6" fmla="*/ 57 w 64"/>
                <a:gd name="T7" fmla="*/ 118 h 124"/>
                <a:gd name="T8" fmla="*/ 50 w 64"/>
                <a:gd name="T9" fmla="*/ 124 h 124"/>
                <a:gd name="T10" fmla="*/ 44 w 64"/>
                <a:gd name="T11" fmla="*/ 119 h 124"/>
                <a:gd name="T12" fmla="*/ 44 w 64"/>
                <a:gd name="T13" fmla="*/ 114 h 124"/>
                <a:gd name="T14" fmla="*/ 44 w 64"/>
                <a:gd name="T15" fmla="*/ 92 h 124"/>
                <a:gd name="T16" fmla="*/ 40 w 64"/>
                <a:gd name="T17" fmla="*/ 87 h 124"/>
                <a:gd name="T18" fmla="*/ 38 w 64"/>
                <a:gd name="T19" fmla="*/ 86 h 124"/>
                <a:gd name="T20" fmla="*/ 15 w 64"/>
                <a:gd name="T21" fmla="*/ 83 h 124"/>
                <a:gd name="T22" fmla="*/ 6 w 64"/>
                <a:gd name="T23" fmla="*/ 75 h 124"/>
                <a:gd name="T24" fmla="*/ 2 w 64"/>
                <a:gd name="T25" fmla="*/ 48 h 124"/>
                <a:gd name="T26" fmla="*/ 0 w 64"/>
                <a:gd name="T27" fmla="*/ 28 h 124"/>
                <a:gd name="T28" fmla="*/ 6 w 64"/>
                <a:gd name="T29" fmla="*/ 18 h 124"/>
                <a:gd name="T30" fmla="*/ 17 w 64"/>
                <a:gd name="T31" fmla="*/ 18 h 124"/>
                <a:gd name="T32" fmla="*/ 35 w 64"/>
                <a:gd name="T33" fmla="*/ 29 h 124"/>
                <a:gd name="T34" fmla="*/ 51 w 64"/>
                <a:gd name="T35" fmla="*/ 19 h 124"/>
                <a:gd name="T36" fmla="*/ 51 w 64"/>
                <a:gd name="T37" fmla="*/ 12 h 124"/>
                <a:gd name="T38" fmla="*/ 49 w 64"/>
                <a:gd name="T39" fmla="*/ 8 h 124"/>
                <a:gd name="T40" fmla="*/ 43 w 64"/>
                <a:gd name="T41" fmla="*/ 0 h 124"/>
                <a:gd name="T42" fmla="*/ 64 w 64"/>
                <a:gd name="T43" fmla="*/ 0 h 124"/>
                <a:gd name="T44" fmla="*/ 56 w 64"/>
                <a:gd name="T45" fmla="*/ 9 h 124"/>
                <a:gd name="T46" fmla="*/ 55 w 64"/>
                <a:gd name="T47" fmla="*/ 11 h 124"/>
                <a:gd name="T48" fmla="*/ 55 w 64"/>
                <a:gd name="T49" fmla="*/ 18 h 124"/>
                <a:gd name="T50" fmla="*/ 60 w 64"/>
                <a:gd name="T51" fmla="*/ 25 h 124"/>
                <a:gd name="T52" fmla="*/ 56 w 64"/>
                <a:gd name="T53" fmla="*/ 32 h 124"/>
                <a:gd name="T54" fmla="*/ 40 w 64"/>
                <a:gd name="T55" fmla="*/ 41 h 124"/>
                <a:gd name="T56" fmla="*/ 31 w 64"/>
                <a:gd name="T57" fmla="*/ 41 h 124"/>
                <a:gd name="T58" fmla="*/ 22 w 64"/>
                <a:gd name="T59" fmla="*/ 37 h 124"/>
                <a:gd name="T60" fmla="*/ 27 w 64"/>
                <a:gd name="T61" fmla="*/ 71 h 124"/>
                <a:gd name="T62" fmla="*/ 47 w 64"/>
                <a:gd name="T63" fmla="*/ 1 h 124"/>
                <a:gd name="T64" fmla="*/ 48 w 64"/>
                <a:gd name="T65" fmla="*/ 3 h 124"/>
                <a:gd name="T66" fmla="*/ 48 w 64"/>
                <a:gd name="T67" fmla="*/ 3 h 124"/>
                <a:gd name="T68" fmla="*/ 53 w 64"/>
                <a:gd name="T69" fmla="*/ 4 h 124"/>
                <a:gd name="T70" fmla="*/ 59 w 64"/>
                <a:gd name="T71" fmla="*/ 1 h 124"/>
                <a:gd name="T72" fmla="*/ 47 w 64"/>
                <a:gd name="T73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24">
                  <a:moveTo>
                    <a:pt x="27" y="71"/>
                  </a:moveTo>
                  <a:cubicBezTo>
                    <a:pt x="32" y="71"/>
                    <a:pt x="37" y="72"/>
                    <a:pt x="41" y="73"/>
                  </a:cubicBezTo>
                  <a:cubicBezTo>
                    <a:pt x="52" y="75"/>
                    <a:pt x="56" y="78"/>
                    <a:pt x="58" y="89"/>
                  </a:cubicBezTo>
                  <a:cubicBezTo>
                    <a:pt x="59" y="99"/>
                    <a:pt x="58" y="108"/>
                    <a:pt x="57" y="118"/>
                  </a:cubicBezTo>
                  <a:cubicBezTo>
                    <a:pt x="56" y="121"/>
                    <a:pt x="53" y="124"/>
                    <a:pt x="50" y="124"/>
                  </a:cubicBezTo>
                  <a:cubicBezTo>
                    <a:pt x="47" y="124"/>
                    <a:pt x="44" y="122"/>
                    <a:pt x="44" y="119"/>
                  </a:cubicBezTo>
                  <a:cubicBezTo>
                    <a:pt x="43" y="117"/>
                    <a:pt x="43" y="116"/>
                    <a:pt x="44" y="114"/>
                  </a:cubicBezTo>
                  <a:cubicBezTo>
                    <a:pt x="44" y="107"/>
                    <a:pt x="45" y="99"/>
                    <a:pt x="44" y="92"/>
                  </a:cubicBezTo>
                  <a:cubicBezTo>
                    <a:pt x="44" y="87"/>
                    <a:pt x="44" y="87"/>
                    <a:pt x="40" y="87"/>
                  </a:cubicBezTo>
                  <a:cubicBezTo>
                    <a:pt x="39" y="87"/>
                    <a:pt x="38" y="86"/>
                    <a:pt x="38" y="86"/>
                  </a:cubicBezTo>
                  <a:cubicBezTo>
                    <a:pt x="30" y="85"/>
                    <a:pt x="23" y="84"/>
                    <a:pt x="15" y="83"/>
                  </a:cubicBezTo>
                  <a:cubicBezTo>
                    <a:pt x="10" y="83"/>
                    <a:pt x="7" y="80"/>
                    <a:pt x="6" y="75"/>
                  </a:cubicBezTo>
                  <a:cubicBezTo>
                    <a:pt x="5" y="66"/>
                    <a:pt x="3" y="57"/>
                    <a:pt x="2" y="48"/>
                  </a:cubicBezTo>
                  <a:cubicBezTo>
                    <a:pt x="1" y="41"/>
                    <a:pt x="1" y="34"/>
                    <a:pt x="0" y="28"/>
                  </a:cubicBezTo>
                  <a:cubicBezTo>
                    <a:pt x="0" y="23"/>
                    <a:pt x="2" y="19"/>
                    <a:pt x="6" y="18"/>
                  </a:cubicBezTo>
                  <a:cubicBezTo>
                    <a:pt x="10" y="16"/>
                    <a:pt x="14" y="16"/>
                    <a:pt x="17" y="18"/>
                  </a:cubicBezTo>
                  <a:cubicBezTo>
                    <a:pt x="23" y="22"/>
                    <a:pt x="29" y="25"/>
                    <a:pt x="35" y="29"/>
                  </a:cubicBezTo>
                  <a:cubicBezTo>
                    <a:pt x="40" y="25"/>
                    <a:pt x="46" y="22"/>
                    <a:pt x="51" y="19"/>
                  </a:cubicBezTo>
                  <a:cubicBezTo>
                    <a:pt x="51" y="17"/>
                    <a:pt x="51" y="14"/>
                    <a:pt x="51" y="12"/>
                  </a:cubicBezTo>
                  <a:cubicBezTo>
                    <a:pt x="51" y="11"/>
                    <a:pt x="50" y="9"/>
                    <a:pt x="49" y="8"/>
                  </a:cubicBezTo>
                  <a:cubicBezTo>
                    <a:pt x="47" y="5"/>
                    <a:pt x="45" y="3"/>
                    <a:pt x="43" y="0"/>
                  </a:cubicBezTo>
                  <a:cubicBezTo>
                    <a:pt x="50" y="0"/>
                    <a:pt x="57" y="0"/>
                    <a:pt x="64" y="0"/>
                  </a:cubicBezTo>
                  <a:cubicBezTo>
                    <a:pt x="61" y="3"/>
                    <a:pt x="58" y="6"/>
                    <a:pt x="56" y="9"/>
                  </a:cubicBezTo>
                  <a:cubicBezTo>
                    <a:pt x="56" y="9"/>
                    <a:pt x="55" y="10"/>
                    <a:pt x="55" y="11"/>
                  </a:cubicBezTo>
                  <a:cubicBezTo>
                    <a:pt x="55" y="13"/>
                    <a:pt x="55" y="16"/>
                    <a:pt x="55" y="18"/>
                  </a:cubicBezTo>
                  <a:cubicBezTo>
                    <a:pt x="58" y="19"/>
                    <a:pt x="60" y="21"/>
                    <a:pt x="60" y="25"/>
                  </a:cubicBezTo>
                  <a:cubicBezTo>
                    <a:pt x="61" y="28"/>
                    <a:pt x="58" y="30"/>
                    <a:pt x="56" y="32"/>
                  </a:cubicBezTo>
                  <a:cubicBezTo>
                    <a:pt x="50" y="35"/>
                    <a:pt x="45" y="38"/>
                    <a:pt x="40" y="41"/>
                  </a:cubicBezTo>
                  <a:cubicBezTo>
                    <a:pt x="37" y="43"/>
                    <a:pt x="34" y="43"/>
                    <a:pt x="31" y="41"/>
                  </a:cubicBezTo>
                  <a:cubicBezTo>
                    <a:pt x="28" y="40"/>
                    <a:pt x="25" y="38"/>
                    <a:pt x="22" y="37"/>
                  </a:cubicBezTo>
                  <a:cubicBezTo>
                    <a:pt x="23" y="48"/>
                    <a:pt x="24" y="60"/>
                    <a:pt x="27" y="71"/>
                  </a:cubicBezTo>
                  <a:close/>
                  <a:moveTo>
                    <a:pt x="47" y="1"/>
                  </a:moveTo>
                  <a:cubicBezTo>
                    <a:pt x="47" y="2"/>
                    <a:pt x="47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1" y="3"/>
                    <a:pt x="53" y="4"/>
                  </a:cubicBezTo>
                  <a:cubicBezTo>
                    <a:pt x="56" y="5"/>
                    <a:pt x="57" y="5"/>
                    <a:pt x="59" y="1"/>
                  </a:cubicBezTo>
                  <a:cubicBezTo>
                    <a:pt x="55" y="1"/>
                    <a:pt x="51" y="1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43122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906001" cy="2254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10903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2426263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4041623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5656983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7272346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8887708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>
            <a:off x="4517572" y="4404522"/>
            <a:ext cx="8708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6700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1882061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2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497422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3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112783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728144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8343506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6700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266700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2400" y="3782157"/>
            <a:ext cx="158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88166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188166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1737840" y="3782157"/>
            <a:ext cx="158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497422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3497422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3353280" y="3782157"/>
            <a:ext cx="158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5112388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112388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4968720" y="3782157"/>
            <a:ext cx="158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6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6728144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7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728144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8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584160" y="3782157"/>
            <a:ext cx="176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9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34350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00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834350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18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8199600" y="3782157"/>
            <a:ext cx="15840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47"/>
          </p:nvPr>
        </p:nvSpPr>
        <p:spPr>
          <a:xfrm>
            <a:off x="266700" y="4782408"/>
            <a:ext cx="9372206" cy="7232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727994" y="464103"/>
            <a:ext cx="6450012" cy="4619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8582045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906001" cy="2254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10903" y="40016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2830104" y="40016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4849305" y="40016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6868506" y="40016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8887708" y="40016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>
            <a:off x="4517572" y="4404522"/>
            <a:ext cx="8708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6700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285902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2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05104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3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324306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8343506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6700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266700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66700" y="40698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285902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285902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285902" y="40698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4305104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305104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305104" y="40698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632430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32430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324306" y="40698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9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34350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00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834350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18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8343506" y="40698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47"/>
          </p:nvPr>
        </p:nvSpPr>
        <p:spPr>
          <a:xfrm>
            <a:off x="266700" y="4782408"/>
            <a:ext cx="9372206" cy="7232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727994" y="464103"/>
            <a:ext cx="6450012" cy="4619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4071506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906001" cy="2254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1791879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3836480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5881081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7925683" y="3696872"/>
            <a:ext cx="20739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>
            <a:off x="4517572" y="4404522"/>
            <a:ext cx="8708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1247677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2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292278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3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336879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7381481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47677" y="307181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2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1247677" y="336056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1247677" y="3765026"/>
            <a:ext cx="1295400" cy="2616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292278" y="307181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5" name="Text Placeholder 12"/>
          <p:cNvSpPr>
            <a:spLocks noGrp="1"/>
          </p:cNvSpPr>
          <p:nvPr>
            <p:ph type="body" sz="quarter" idx="36"/>
          </p:nvPr>
        </p:nvSpPr>
        <p:spPr>
          <a:xfrm>
            <a:off x="3292278" y="336056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6" name="Text Placeholder 12"/>
          <p:cNvSpPr>
            <a:spLocks noGrp="1"/>
          </p:cNvSpPr>
          <p:nvPr>
            <p:ph type="body" sz="quarter" idx="37"/>
          </p:nvPr>
        </p:nvSpPr>
        <p:spPr>
          <a:xfrm>
            <a:off x="3292278" y="3765026"/>
            <a:ext cx="1295400" cy="2616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5336879" y="307181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4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5336879" y="336056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5336879" y="3765026"/>
            <a:ext cx="1295400" cy="2616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9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381481" y="307181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00" name="Text Placeholder 12"/>
          <p:cNvSpPr>
            <a:spLocks noGrp="1"/>
          </p:cNvSpPr>
          <p:nvPr>
            <p:ph type="body" sz="quarter" idx="45"/>
          </p:nvPr>
        </p:nvSpPr>
        <p:spPr>
          <a:xfrm>
            <a:off x="7381481" y="3360563"/>
            <a:ext cx="1295400" cy="2778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18" name="Text Placeholder 12"/>
          <p:cNvSpPr>
            <a:spLocks noGrp="1"/>
          </p:cNvSpPr>
          <p:nvPr>
            <p:ph type="body" sz="quarter" idx="46"/>
          </p:nvPr>
        </p:nvSpPr>
        <p:spPr>
          <a:xfrm>
            <a:off x="7381481" y="3765026"/>
            <a:ext cx="1295400" cy="2616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47" hasCustomPrompt="1"/>
          </p:nvPr>
        </p:nvSpPr>
        <p:spPr>
          <a:xfrm>
            <a:off x="266700" y="4782408"/>
            <a:ext cx="9372206" cy="723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727994" y="464103"/>
            <a:ext cx="6450012" cy="4619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7716591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69020"/>
            <a:ext cx="9906001" cy="79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262228" y="6334812"/>
            <a:ext cx="377072" cy="377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290529"/>
            <a:ext cx="1038240" cy="31189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5D33AB-3A19-4F01-B99E-A130AF11B98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906001" cy="2254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6700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285902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2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05104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3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324306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8343506" y="1590675"/>
            <a:ext cx="1295400" cy="1295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6700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7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266700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66700" y="37650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285902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285902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285902" y="37650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4305104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305104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8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305104" y="37650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632430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32430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324306" y="37650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99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343506" y="307181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00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8343506" y="3360563"/>
            <a:ext cx="1295400" cy="27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18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8343506" y="3765026"/>
            <a:ext cx="1295400" cy="2616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</a:t>
            </a:r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47"/>
          </p:nvPr>
        </p:nvSpPr>
        <p:spPr>
          <a:xfrm>
            <a:off x="266700" y="4782408"/>
            <a:ext cx="9372206" cy="7232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en-US" dirty="0"/>
              <a:t>Fare clic per modificare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727994" y="464103"/>
            <a:ext cx="6450012" cy="4619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1609671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7813" y="1176985"/>
            <a:ext cx="9350375" cy="38592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573CAC6-9895-4A30-A60A-A9E53FF6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32" y="344234"/>
            <a:ext cx="1678336" cy="5041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8472" y="5546725"/>
            <a:ext cx="2376000" cy="75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</a:t>
            </a:r>
          </a:p>
          <a:p>
            <a:pPr lvl="0"/>
            <a:r>
              <a:rPr lang="en-US" dirty="0"/>
              <a:t>PER MODIFICARE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23254" y="5546725"/>
            <a:ext cx="2376000" cy="75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FARE CLIC </a:t>
            </a:r>
          </a:p>
          <a:p>
            <a:pPr lvl="0"/>
            <a:r>
              <a:rPr lang="en-US" dirty="0"/>
              <a:t>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3307128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6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710" r:id="rId5"/>
    <p:sldLayoutId id="2147483684" r:id="rId6"/>
    <p:sldLayoutId id="2147483685" r:id="rId7"/>
    <p:sldLayoutId id="2147483740" r:id="rId8"/>
    <p:sldLayoutId id="2147483683" r:id="rId9"/>
    <p:sldLayoutId id="2147483678" r:id="rId10"/>
    <p:sldLayoutId id="2147483665" r:id="rId11"/>
    <p:sldLayoutId id="2147483674" r:id="rId12"/>
    <p:sldLayoutId id="2147483664" r:id="rId13"/>
    <p:sldLayoutId id="2147483679" r:id="rId14"/>
    <p:sldLayoutId id="2147483701" r:id="rId15"/>
    <p:sldLayoutId id="2147483670" r:id="rId16"/>
    <p:sldLayoutId id="2147483668" r:id="rId17"/>
    <p:sldLayoutId id="2147483698" r:id="rId18"/>
    <p:sldLayoutId id="2147483738" r:id="rId19"/>
    <p:sldLayoutId id="2147483699" r:id="rId20"/>
    <p:sldLayoutId id="2147483709" r:id="rId21"/>
    <p:sldLayoutId id="2147483700" r:id="rId22"/>
    <p:sldLayoutId id="2147483671" r:id="rId23"/>
    <p:sldLayoutId id="2147483675" r:id="rId24"/>
    <p:sldLayoutId id="2147483692" r:id="rId25"/>
    <p:sldLayoutId id="2147483667" r:id="rId26"/>
    <p:sldLayoutId id="2147483697" r:id="rId27"/>
    <p:sldLayoutId id="2147483696" r:id="rId28"/>
    <p:sldLayoutId id="2147483693" r:id="rId29"/>
    <p:sldLayoutId id="2147483694" r:id="rId30"/>
    <p:sldLayoutId id="2147483711" r:id="rId31"/>
    <p:sldLayoutId id="2147483687" r:id="rId32"/>
    <p:sldLayoutId id="2147483690" r:id="rId33"/>
    <p:sldLayoutId id="2147483669" r:id="rId34"/>
    <p:sldLayoutId id="2147483666" r:id="rId35"/>
    <p:sldLayoutId id="2147483713" r:id="rId36"/>
    <p:sldLayoutId id="2147483712" r:id="rId37"/>
    <p:sldLayoutId id="2147483739" r:id="rId38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wmf"/><Relationship Id="rId39" Type="http://schemas.openxmlformats.org/officeDocument/2006/relationships/image" Target="../media/image36.wmf"/><Relationship Id="rId21" Type="http://schemas.openxmlformats.org/officeDocument/2006/relationships/image" Target="../media/image21.jpeg"/><Relationship Id="rId34" Type="http://schemas.openxmlformats.org/officeDocument/2006/relationships/image" Target="../media/image32.png"/><Relationship Id="rId42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41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http://www.mainstreet.org/NTHP/images/header/elmt_mainstreet.gif" TargetMode="External"/><Relationship Id="rId37" Type="http://schemas.openxmlformats.org/officeDocument/2006/relationships/hyperlink" Target="http://www.bcsd.de/index.php?PHPSESSID=ie27ojpbo6en084uvinlismvb5" TargetMode="External"/><Relationship Id="rId40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4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0.png"/><Relationship Id="rId44" Type="http://schemas.openxmlformats.org/officeDocument/2006/relationships/image" Target="../media/image41.png"/><Relationship Id="rId4" Type="http://schemas.openxmlformats.org/officeDocument/2006/relationships/hyperlink" Target="http://www.ida-downtown.org/eweb/StartPage.aspx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wmf"/><Relationship Id="rId30" Type="http://schemas.openxmlformats.org/officeDocument/2006/relationships/hyperlink" Target="http://www.mainstreet.org/content.aspx?page=1&amp;site=1" TargetMode="External"/><Relationship Id="rId35" Type="http://schemas.openxmlformats.org/officeDocument/2006/relationships/image" Target="../media/image33.png"/><Relationship Id="rId43" Type="http://schemas.openxmlformats.org/officeDocument/2006/relationships/image" Target="../media/image40.jpeg"/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wmf"/><Relationship Id="rId33" Type="http://schemas.openxmlformats.org/officeDocument/2006/relationships/image" Target="../media/image31.png"/><Relationship Id="rId38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BBD4397-CB92-4309-81F4-78F6D7D7F7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132" y="6277901"/>
            <a:ext cx="8871736" cy="326368"/>
          </a:xfrm>
        </p:spPr>
        <p:txBody>
          <a:bodyPr/>
          <a:lstStyle/>
          <a:p>
            <a:r>
              <a:rPr lang="it-IT" dirty="0"/>
              <a:t>NOVEMBRE 2022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0BEAFD7-ACE1-4F31-B2CA-094B62D6A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809" y="4542183"/>
            <a:ext cx="8870950" cy="1159821"/>
          </a:xfrm>
        </p:spPr>
        <p:txBody>
          <a:bodyPr/>
          <a:lstStyle/>
          <a:p>
            <a:r>
              <a:rPr lang="it-IT" sz="2600" dirty="0"/>
              <a:t>Sistemi di collaborazione territoriale</a:t>
            </a:r>
          </a:p>
          <a:p>
            <a:r>
              <a:rPr lang="it-IT" sz="2600" dirty="0"/>
              <a:t> e reti per lo sviluppo del territorio  </a:t>
            </a:r>
          </a:p>
          <a:p>
            <a:r>
              <a:rPr lang="it-IT" sz="2000" b="0" dirty="0">
                <a:solidFill>
                  <a:schemeClr val="tx1"/>
                </a:solidFill>
              </a:rPr>
              <a:t>Luca Zanderighi</a:t>
            </a:r>
          </a:p>
          <a:p>
            <a:r>
              <a:rPr lang="it-IT" sz="1400" b="0" dirty="0">
                <a:solidFill>
                  <a:schemeClr val="tx1"/>
                </a:solidFill>
              </a:rPr>
              <a:t>Università di Milano - </a:t>
            </a:r>
            <a:r>
              <a:rPr lang="it-IT" sz="1400" b="0" dirty="0" err="1">
                <a:solidFill>
                  <a:schemeClr val="tx1"/>
                </a:solidFill>
              </a:rPr>
              <a:t>TradeLab</a:t>
            </a:r>
            <a:endParaRPr lang="it-IT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Intelligenza collettiva, cosa ne pensate? – WideValue">
            <a:extLst>
              <a:ext uri="{FF2B5EF4-FFF2-40B4-BE49-F238E27FC236}">
                <a16:creationId xmlns:a16="http://schemas.microsoft.com/office/drawing/2014/main" id="{E8A127CB-4BE9-4132-9E07-E186D304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62" y="1155996"/>
            <a:ext cx="4704844" cy="31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INTELLIGENZA COLLETTIVA E LOGICA DEL PUZZLE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  <p:pic>
        <p:nvPicPr>
          <p:cNvPr id="1026" name="Picture 2" descr="Puzzle con foto personalizzata | CE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70" y="1020610"/>
            <a:ext cx="3796748" cy="22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19724" y="3470545"/>
            <a:ext cx="4816572" cy="2440478"/>
          </a:xfrm>
          <a:solidFill>
            <a:srgbClr val="0070C0"/>
          </a:solidFill>
        </p:spPr>
        <p:txBody>
          <a:bodyPr anchor="ctr" anchorCtr="0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+mj-lt"/>
              </a:rPr>
              <a:t>Disegno (Visione)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+mj-lt"/>
              </a:rPr>
              <a:t>Pezzi (Risorse)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+mj-lt"/>
              </a:rPr>
              <a:t>Metodo di lavoro 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A3B407-4C0D-90A9-7B18-E7F7F4095A56}"/>
              </a:ext>
            </a:extLst>
          </p:cNvPr>
          <p:cNvGrpSpPr/>
          <p:nvPr/>
        </p:nvGrpSpPr>
        <p:grpSpPr>
          <a:xfrm>
            <a:off x="4885158" y="1023169"/>
            <a:ext cx="3592072" cy="2287356"/>
            <a:chOff x="170254" y="1098233"/>
            <a:chExt cx="3592072" cy="2287356"/>
          </a:xfrm>
        </p:grpSpPr>
        <p:pic>
          <p:nvPicPr>
            <p:cNvPr id="2" name="Picture 2" descr="Che cos'è l'intelligenza collettiva? Intelligenza collettiva in poche parole">
              <a:extLst>
                <a:ext uri="{FF2B5EF4-FFF2-40B4-BE49-F238E27FC236}">
                  <a16:creationId xmlns:a16="http://schemas.microsoft.com/office/drawing/2014/main" id="{A5148533-B73D-E98C-B807-3FA44071E0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6" t="25451" r="25828" b="14414"/>
            <a:stretch/>
          </p:blipFill>
          <p:spPr bwMode="auto">
            <a:xfrm>
              <a:off x="1259559" y="1098233"/>
              <a:ext cx="2502767" cy="228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l successo è una questione di leadership | Roberta Pegoraro">
              <a:extLst>
                <a:ext uri="{FF2B5EF4-FFF2-40B4-BE49-F238E27FC236}">
                  <a16:creationId xmlns:a16="http://schemas.microsoft.com/office/drawing/2014/main" id="{437098E0-2F2B-5EC3-0778-5E9FED66C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2" t="17874" r="26435" b="18870"/>
            <a:stretch/>
          </p:blipFill>
          <p:spPr bwMode="auto">
            <a:xfrm>
              <a:off x="170254" y="1622318"/>
              <a:ext cx="1936839" cy="12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5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46319"/>
            <a:ext cx="9065898" cy="833271"/>
          </a:xfrm>
        </p:spPr>
        <p:txBody>
          <a:bodyPr/>
          <a:lstStyle/>
          <a:p>
            <a:pPr lvl="1"/>
            <a:r>
              <a:rPr lang="it-IT" sz="2800" b="1" dirty="0">
                <a:solidFill>
                  <a:schemeClr val="accent1"/>
                </a:solidFill>
                <a:latin typeface="+mj-lt"/>
              </a:rPr>
              <a:t>A MO’ DI CONCLUSIONE…</a:t>
            </a:r>
          </a:p>
          <a:p>
            <a:pPr lvl="1"/>
            <a:endParaRPr lang="it-IT" sz="2800" b="1" dirty="0">
              <a:solidFill>
                <a:schemeClr val="accent1"/>
              </a:solidFill>
              <a:latin typeface="+mj-lt"/>
            </a:endParaRPr>
          </a:p>
          <a:p>
            <a:pPr lvl="1"/>
            <a:endParaRPr lang="it-IT" sz="2800" b="1" dirty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it-IT" sz="2800" b="1" dirty="0">
                <a:solidFill>
                  <a:schemeClr val="accent1"/>
                </a:solidFill>
                <a:latin typeface="+mj-lt"/>
              </a:rPr>
              <a:t>                                 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magine 6" descr="Immagine che contiene puzzle&#10;&#10;Descrizione generata automaticamente">
            <a:extLst>
              <a:ext uri="{FF2B5EF4-FFF2-40B4-BE49-F238E27FC236}">
                <a16:creationId xmlns:a16="http://schemas.microsoft.com/office/drawing/2014/main" id="{AA3A4413-BC67-413D-9FF8-E664CA88B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6" y="3151387"/>
            <a:ext cx="3919112" cy="26179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2955C9C-F4C3-FABB-C336-24954949CE49}"/>
              </a:ext>
            </a:extLst>
          </p:cNvPr>
          <p:cNvSpPr/>
          <p:nvPr/>
        </p:nvSpPr>
        <p:spPr>
          <a:xfrm>
            <a:off x="440243" y="1255339"/>
            <a:ext cx="8134798" cy="1477328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marL="144000" indent="-144000">
              <a:spcBef>
                <a:spcPts val="0"/>
              </a:spcBef>
              <a:buClr>
                <a:schemeClr val="bg1"/>
              </a:buClr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«Per avviare un percorso di qualità dello sviluppo l’approccio economico non deve trainare quello sociale, bensì è il sociale che deve trainare quello economico» </a:t>
            </a:r>
          </a:p>
          <a:p>
            <a:pPr marL="144000" indent="-144000">
              <a:spcBef>
                <a:spcPts val="0"/>
              </a:spcBef>
              <a:buClr>
                <a:schemeClr val="bg1"/>
              </a:buClr>
            </a:pPr>
            <a:r>
              <a:rPr lang="it-IT" b="1" i="1" dirty="0">
                <a:solidFill>
                  <a:schemeClr val="bg1"/>
                </a:solidFill>
                <a:latin typeface="+mj-lt"/>
              </a:rPr>
              <a:t>(Ceriani </a:t>
            </a:r>
            <a:r>
              <a:rPr lang="it-IT" b="1" i="1" dirty="0" err="1">
                <a:solidFill>
                  <a:schemeClr val="bg1"/>
                </a:solidFill>
                <a:latin typeface="+mj-lt"/>
              </a:rPr>
              <a:t>Sebregondi</a:t>
            </a:r>
            <a:r>
              <a:rPr lang="it-IT" b="1" i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88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isultato immagini per grazie per l'attenzione&quot;">
            <a:extLst>
              <a:ext uri="{FF2B5EF4-FFF2-40B4-BE49-F238E27FC236}">
                <a16:creationId xmlns:a16="http://schemas.microsoft.com/office/drawing/2014/main" id="{1626A49E-64F5-4A0B-B0D5-198E2B66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102" y="2310394"/>
            <a:ext cx="3664162" cy="16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3290025-ADD0-46FB-87FB-A111CC02B9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45286" y="6340068"/>
            <a:ext cx="410955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45D33AB-3A19-4F01-B99E-A130AF11B98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VALORE DEL PARTENARIATO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3231" y="1180855"/>
            <a:ext cx="8039415" cy="1661743"/>
          </a:xfrm>
          <a:solidFill>
            <a:srgbClr val="0070C0"/>
          </a:solidFill>
        </p:spPr>
        <p:txBody>
          <a:bodyPr anchor="ctr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chemeClr val="bg1"/>
                </a:solidFill>
              </a:rPr>
              <a:t>Integrare la </a:t>
            </a:r>
            <a:r>
              <a:rPr lang="it-IT" sz="2400" b="1" i="1" dirty="0">
                <a:solidFill>
                  <a:schemeClr val="bg1"/>
                </a:solidFill>
              </a:rPr>
              <a:t>governance</a:t>
            </a:r>
            <a:r>
              <a:rPr lang="it-IT" sz="2400" b="1" dirty="0">
                <a:solidFill>
                  <a:schemeClr val="bg1"/>
                </a:solidFill>
              </a:rPr>
              <a:t> policentrica (regioni ed enti locali) facendo in modo che le </a:t>
            </a:r>
            <a:r>
              <a:rPr lang="it-IT" sz="2400" b="1" u="sng" dirty="0">
                <a:solidFill>
                  <a:schemeClr val="bg1"/>
                </a:solidFill>
              </a:rPr>
              <a:t>strategie diventino azioni</a:t>
            </a:r>
            <a:r>
              <a:rPr lang="it-IT" sz="2400" b="1" dirty="0">
                <a:solidFill>
                  <a:schemeClr val="bg1"/>
                </a:solidFill>
              </a:rPr>
              <a:t> e le risorse siano utilizzate e valorizzate attivando le forze del territorio</a:t>
            </a: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DED8F6B-6224-D7B7-4315-75841F1D4FC8}"/>
              </a:ext>
            </a:extLst>
          </p:cNvPr>
          <p:cNvSpPr/>
          <p:nvPr/>
        </p:nvSpPr>
        <p:spPr>
          <a:xfrm>
            <a:off x="943231" y="4225263"/>
            <a:ext cx="8039415" cy="1754326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marL="228600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</a:rPr>
              <a:t>NEXT GEN EU e raccomandazione della Commissione europea (visione policentrica)</a:t>
            </a:r>
          </a:p>
          <a:p>
            <a:pPr algn="ctr">
              <a:buClr>
                <a:schemeClr val="bg1"/>
              </a:buClr>
            </a:pPr>
            <a:r>
              <a:rPr lang="it-IT" sz="2000" b="1" i="1" dirty="0">
                <a:solidFill>
                  <a:schemeClr val="bg1"/>
                </a:solidFill>
              </a:rPr>
              <a:t>«Assunzione condivisa di proposte e impegni, di programmi di lavoro, di metodi di soggetti pubblici e privati che operano nell’interesse proprio e del bene comune»</a:t>
            </a:r>
          </a:p>
        </p:txBody>
      </p:sp>
      <p:pic>
        <p:nvPicPr>
          <p:cNvPr id="7" name="Picture 4" descr="L'evoluzione del Partenariato Pubblico Privato tra i due Codici | Salvis  Juribus">
            <a:extLst>
              <a:ext uri="{FF2B5EF4-FFF2-40B4-BE49-F238E27FC236}">
                <a16:creationId xmlns:a16="http://schemas.microsoft.com/office/drawing/2014/main" id="{0DE8579C-994E-145C-EB27-2A1C94C7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01" y="2812400"/>
            <a:ext cx="2108998" cy="14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7" y="0"/>
            <a:ext cx="9476853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UN MODELLO DI CRESCITA  «DAL BASSO»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  <p:pic>
        <p:nvPicPr>
          <p:cNvPr id="2052" name="Picture 4" descr="Amazon.it: Sogno o realtà? - Marconi, Paolo, Stacchini, Lara - Lib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b="8994"/>
          <a:stretch/>
        </p:blipFill>
        <p:spPr bwMode="auto">
          <a:xfrm>
            <a:off x="1205953" y="1346794"/>
            <a:ext cx="3306776" cy="38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E48CE97-B7A8-C70B-5366-9B535BCC0502}"/>
              </a:ext>
            </a:extLst>
          </p:cNvPr>
          <p:cNvGrpSpPr/>
          <p:nvPr/>
        </p:nvGrpSpPr>
        <p:grpSpPr>
          <a:xfrm>
            <a:off x="4977725" y="1659684"/>
            <a:ext cx="4512365" cy="1947522"/>
            <a:chOff x="4760843" y="1660181"/>
            <a:chExt cx="4412974" cy="319780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4650D2F-E764-A5D9-2444-C313093CB1D7}"/>
                </a:ext>
              </a:extLst>
            </p:cNvPr>
            <p:cNvSpPr/>
            <p:nvPr/>
          </p:nvSpPr>
          <p:spPr>
            <a:xfrm>
              <a:off x="5292161" y="1660181"/>
              <a:ext cx="1513776" cy="966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Distretto del commercio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45D4FFF-6E6A-D5E6-BD86-167675EAC198}"/>
                </a:ext>
              </a:extLst>
            </p:cNvPr>
            <p:cNvSpPr/>
            <p:nvPr/>
          </p:nvSpPr>
          <p:spPr>
            <a:xfrm>
              <a:off x="6963454" y="3946182"/>
              <a:ext cx="1513776" cy="894564"/>
            </a:xfrm>
            <a:prstGeom prst="rect">
              <a:avLst/>
            </a:prstGeom>
            <a:solidFill>
              <a:srgbClr val="4C8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Distretto agricolo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E5910BF3-0B17-5B66-0702-4F11A1AE47E2}"/>
                </a:ext>
              </a:extLst>
            </p:cNvPr>
            <p:cNvSpPr/>
            <p:nvPr/>
          </p:nvSpPr>
          <p:spPr>
            <a:xfrm>
              <a:off x="7196214" y="1660181"/>
              <a:ext cx="1513776" cy="8945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Distretto culturale 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7DFD01F-EAF5-89C2-76AE-FBECE3224568}"/>
                </a:ext>
              </a:extLst>
            </p:cNvPr>
            <p:cNvSpPr/>
            <p:nvPr/>
          </p:nvSpPr>
          <p:spPr>
            <a:xfrm>
              <a:off x="4905931" y="2847519"/>
              <a:ext cx="1513776" cy="894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Patto territoriale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FE1FB24A-F03F-5D84-79D9-F95CD046E3FA}"/>
                </a:ext>
              </a:extLst>
            </p:cNvPr>
            <p:cNvSpPr/>
            <p:nvPr/>
          </p:nvSpPr>
          <p:spPr>
            <a:xfrm>
              <a:off x="7434755" y="2803180"/>
              <a:ext cx="1739062" cy="9329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Gruppi di azione locale 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891F290-8EBC-7D43-39A6-8438E16BD6F5}"/>
                </a:ext>
              </a:extLst>
            </p:cNvPr>
            <p:cNvSpPr/>
            <p:nvPr/>
          </p:nvSpPr>
          <p:spPr>
            <a:xfrm>
              <a:off x="4760843" y="3963420"/>
              <a:ext cx="1778420" cy="8945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+mj-lt"/>
                </a:rPr>
                <a:t>Agenzia di sviluppo locale</a:t>
              </a: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443E9F29-16B0-D8DF-FAE0-AF1C7E66E681}"/>
              </a:ext>
            </a:extLst>
          </p:cNvPr>
          <p:cNvGrpSpPr>
            <a:grpSpLocks/>
          </p:cNvGrpSpPr>
          <p:nvPr/>
        </p:nvGrpSpPr>
        <p:grpSpPr bwMode="auto">
          <a:xfrm>
            <a:off x="5839901" y="3869588"/>
            <a:ext cx="2945872" cy="1898318"/>
            <a:chOff x="158" y="754"/>
            <a:chExt cx="5602" cy="3378"/>
          </a:xfrm>
        </p:grpSpPr>
        <p:pic>
          <p:nvPicPr>
            <p:cNvPr id="21" name="Picture 5" descr="International Downtown Association">
              <a:hlinkClick r:id="rId4"/>
              <a:extLst>
                <a:ext uri="{FF2B5EF4-FFF2-40B4-BE49-F238E27FC236}">
                  <a16:creationId xmlns:a16="http://schemas.microsoft.com/office/drawing/2014/main" id="{401AB8D0-36EE-0D1D-E46B-B24049406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3249"/>
              <a:ext cx="104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1C161240-F723-73F5-B505-FE5A7D222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799"/>
              <a:ext cx="1884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4E1E13DF-842D-7411-2B0A-D4107EC40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754"/>
              <a:ext cx="365" cy="4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6EB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6258540A-4DF4-0D33-7F86-845F9ADE3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931"/>
              <a:ext cx="106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A88B00AA-DB80-BFE4-2C6A-73D80FA78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2069"/>
              <a:ext cx="52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B261C7AD-F9F1-C172-57B3-3E01310B5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750"/>
              <a:ext cx="489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9E43B77A-C6A6-8ADF-966A-F6E9A9BB9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ADDCBC97-7AD1-A27A-B583-0FB2F1671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793"/>
              <a:ext cx="13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74EF735E-9BDF-3875-373E-ED36A0125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79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id="{77338B29-12B7-91CD-0AC6-9B1064509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570"/>
              <a:ext cx="54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5">
              <a:extLst>
                <a:ext uri="{FF2B5EF4-FFF2-40B4-BE49-F238E27FC236}">
                  <a16:creationId xmlns:a16="http://schemas.microsoft.com/office/drawing/2014/main" id="{7FC586AE-EBB1-DF9F-1953-C05BCFA44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840"/>
              <a:ext cx="816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6">
              <a:extLst>
                <a:ext uri="{FF2B5EF4-FFF2-40B4-BE49-F238E27FC236}">
                  <a16:creationId xmlns:a16="http://schemas.microsoft.com/office/drawing/2014/main" id="{3C68DD57-983E-F3C2-8E4D-7C302924F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344"/>
              <a:ext cx="2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7">
              <a:extLst>
                <a:ext uri="{FF2B5EF4-FFF2-40B4-BE49-F238E27FC236}">
                  <a16:creationId xmlns:a16="http://schemas.microsoft.com/office/drawing/2014/main" id="{3950242A-705D-5346-8A33-429CC346D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022"/>
              <a:ext cx="726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8">
              <a:extLst>
                <a:ext uri="{FF2B5EF4-FFF2-40B4-BE49-F238E27FC236}">
                  <a16:creationId xmlns:a16="http://schemas.microsoft.com/office/drawing/2014/main" id="{84BB4A6E-5A61-2D88-4066-9B5352F7A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389"/>
              <a:ext cx="49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">
              <a:extLst>
                <a:ext uri="{FF2B5EF4-FFF2-40B4-BE49-F238E27FC236}">
                  <a16:creationId xmlns:a16="http://schemas.microsoft.com/office/drawing/2014/main" id="{A93924BE-CBF6-8956-ECD1-F6E1BFC7E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97"/>
              <a:ext cx="643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0">
              <a:extLst>
                <a:ext uri="{FF2B5EF4-FFF2-40B4-BE49-F238E27FC236}">
                  <a16:creationId xmlns:a16="http://schemas.microsoft.com/office/drawing/2014/main" id="{A9477D6E-7808-6949-C38B-C88405166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776"/>
              <a:ext cx="464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1">
              <a:extLst>
                <a:ext uri="{FF2B5EF4-FFF2-40B4-BE49-F238E27FC236}">
                  <a16:creationId xmlns:a16="http://schemas.microsoft.com/office/drawing/2014/main" id="{C8FCC98C-F6EE-10AA-E3E3-B09FCF277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864"/>
              <a:ext cx="68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539E38FE-8FD8-9693-762D-FA5EC2666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05"/>
              <a:ext cx="76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7B8E7628-5740-BD63-FDFB-6DFD52C2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90"/>
              <a:ext cx="6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4">
              <a:extLst>
                <a:ext uri="{FF2B5EF4-FFF2-40B4-BE49-F238E27FC236}">
                  <a16:creationId xmlns:a16="http://schemas.microsoft.com/office/drawing/2014/main" id="{1BB0E24F-0FCD-4E99-D2A6-480FD895C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568"/>
              <a:ext cx="81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5">
              <a:extLst>
                <a:ext uri="{FF2B5EF4-FFF2-40B4-BE49-F238E27FC236}">
                  <a16:creationId xmlns:a16="http://schemas.microsoft.com/office/drawing/2014/main" id="{47E03BC0-CEC3-6349-8919-1E34A8D13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53"/>
              <a:ext cx="506" cy="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6">
              <a:extLst>
                <a:ext uri="{FF2B5EF4-FFF2-40B4-BE49-F238E27FC236}">
                  <a16:creationId xmlns:a16="http://schemas.microsoft.com/office/drawing/2014/main" id="{3E337836-6029-808A-D00F-A2FF24037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614"/>
              <a:ext cx="1020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7">
              <a:extLst>
                <a:ext uri="{FF2B5EF4-FFF2-40B4-BE49-F238E27FC236}">
                  <a16:creationId xmlns:a16="http://schemas.microsoft.com/office/drawing/2014/main" id="{8599BA7E-AFFD-652F-4340-868450995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706"/>
              <a:ext cx="63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8">
              <a:extLst>
                <a:ext uri="{FF2B5EF4-FFF2-40B4-BE49-F238E27FC236}">
                  <a16:creationId xmlns:a16="http://schemas.microsoft.com/office/drawing/2014/main" id="{1ACA0232-C2C1-296B-BB5D-3DAB2C031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2795"/>
              <a:ext cx="43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9">
              <a:extLst>
                <a:ext uri="{FF2B5EF4-FFF2-40B4-BE49-F238E27FC236}">
                  <a16:creationId xmlns:a16="http://schemas.microsoft.com/office/drawing/2014/main" id="{3B88E94C-628A-9477-1C89-225896986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87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0" descr="http://www.mainstreet.org/NTHP/images/header/elmt_mainstreet.gif">
              <a:hlinkClick r:id="rId30"/>
              <a:extLst>
                <a:ext uri="{FF2B5EF4-FFF2-40B4-BE49-F238E27FC236}">
                  <a16:creationId xmlns:a16="http://schemas.microsoft.com/office/drawing/2014/main" id="{A43F56DA-94EF-E8CD-8FD6-3445BB231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r:link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248"/>
              <a:ext cx="133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1">
              <a:hlinkClick r:id="rId30"/>
              <a:extLst>
                <a:ext uri="{FF2B5EF4-FFF2-40B4-BE49-F238E27FC236}">
                  <a16:creationId xmlns:a16="http://schemas.microsoft.com/office/drawing/2014/main" id="{8F40ADAA-6FD7-19E8-D32F-F80CDC41D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203"/>
              <a:ext cx="93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2">
              <a:hlinkClick r:id="rId30"/>
              <a:extLst>
                <a:ext uri="{FF2B5EF4-FFF2-40B4-BE49-F238E27FC236}">
                  <a16:creationId xmlns:a16="http://schemas.microsoft.com/office/drawing/2014/main" id="{38147BE9-C99A-403E-D0DC-35140E469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3565"/>
              <a:ext cx="24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3">
              <a:extLst>
                <a:ext uri="{FF2B5EF4-FFF2-40B4-BE49-F238E27FC236}">
                  <a16:creationId xmlns:a16="http://schemas.microsoft.com/office/drawing/2014/main" id="{AF111776-23E8-7A8E-AB7B-EA057D92E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2341"/>
              <a:ext cx="102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4">
              <a:extLst>
                <a:ext uri="{FF2B5EF4-FFF2-40B4-BE49-F238E27FC236}">
                  <a16:creationId xmlns:a16="http://schemas.microsoft.com/office/drawing/2014/main" id="{228BF741-D0B7-952D-60F9-451B35A56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344"/>
              <a:ext cx="3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5">
              <a:hlinkClick r:id="rId37"/>
              <a:extLst>
                <a:ext uri="{FF2B5EF4-FFF2-40B4-BE49-F238E27FC236}">
                  <a16:creationId xmlns:a16="http://schemas.microsoft.com/office/drawing/2014/main" id="{57A0B7B5-CD4E-14D4-B018-673DF67D5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704"/>
              <a:ext cx="1134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DE2EA2CE-BB2A-1A90-FAC8-6AF1BB7AA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1661"/>
              <a:ext cx="85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7">
              <a:extLst>
                <a:ext uri="{FF2B5EF4-FFF2-40B4-BE49-F238E27FC236}">
                  <a16:creationId xmlns:a16="http://schemas.microsoft.com/office/drawing/2014/main" id="{958A4F39-609E-4059-7EA8-9540889CA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977"/>
              <a:ext cx="200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8" descr="Association of Town Centre Management">
              <a:extLst>
                <a:ext uri="{FF2B5EF4-FFF2-40B4-BE49-F238E27FC236}">
                  <a16:creationId xmlns:a16="http://schemas.microsoft.com/office/drawing/2014/main" id="{26727040-5369-28DF-1F90-2DAF49EBF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884"/>
              <a:ext cx="358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9">
              <a:extLst>
                <a:ext uri="{FF2B5EF4-FFF2-40B4-BE49-F238E27FC236}">
                  <a16:creationId xmlns:a16="http://schemas.microsoft.com/office/drawing/2014/main" id="{6FE75F04-FC76-6838-1F50-5D32AB766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929"/>
              <a:ext cx="12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0">
              <a:extLst>
                <a:ext uri="{FF2B5EF4-FFF2-40B4-BE49-F238E27FC236}">
                  <a16:creationId xmlns:a16="http://schemas.microsoft.com/office/drawing/2014/main" id="{F4EC29BE-F250-1427-5516-633FA4A53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566"/>
              <a:ext cx="45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8" descr="gran centre">
              <a:extLst>
                <a:ext uri="{FF2B5EF4-FFF2-40B4-BE49-F238E27FC236}">
                  <a16:creationId xmlns:a16="http://schemas.microsoft.com/office/drawing/2014/main" id="{8EABAE0E-E0AE-9431-47E6-DC23704C0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158"/>
              <a:ext cx="49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86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QUALCHE ATTENZIONE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3231" y="1270301"/>
            <a:ext cx="8039415" cy="4514273"/>
          </a:xfrm>
          <a:solidFill>
            <a:srgbClr val="0070C0"/>
          </a:solidFill>
        </p:spPr>
        <p:txBody>
          <a:bodyPr anchor="ctr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rgbClr val="C00000"/>
                </a:solidFill>
                <a:latin typeface="+mj-lt"/>
              </a:rPr>
              <a:t>Concorrenza tra Enti locali e forze sociali su chi governa e promuove l’iniziativa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400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…centralità di entrambi gli attori per la promozione e la realizzazione del sistema di partenariato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…occorre evitare logiche di primazia e concorrenza tra politica e interessi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…il partenariato territoriale si muove per dinamiche poliarchiche ed è sostanziato dal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protagonismo</a:t>
            </a:r>
            <a:r>
              <a:rPr lang="it-IT" sz="2200" b="1" dirty="0">
                <a:solidFill>
                  <a:schemeClr val="bg1"/>
                </a:solidFill>
                <a:latin typeface="+mj-lt"/>
              </a:rPr>
              <a:t> degli Enti locali e dal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vitalismo</a:t>
            </a:r>
            <a:r>
              <a:rPr lang="it-IT" sz="2200" b="1" dirty="0">
                <a:solidFill>
                  <a:schemeClr val="bg1"/>
                </a:solidFill>
                <a:latin typeface="+mj-lt"/>
              </a:rPr>
              <a:t> delle forze sociali che agiscono insieme per lo sviluppo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</p:spTree>
    <p:extLst>
      <p:ext uri="{BB962C8B-B14F-4D97-AF65-F5344CB8AC3E}">
        <p14:creationId xmlns:p14="http://schemas.microsoft.com/office/powerpoint/2010/main" val="1898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QUALCHE ATTENZIONE </a:t>
            </a:r>
            <a:r>
              <a:rPr lang="it-IT" sz="2000" dirty="0"/>
              <a:t>(segue)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3231" y="1697682"/>
            <a:ext cx="8039415" cy="3957683"/>
          </a:xfrm>
          <a:solidFill>
            <a:srgbClr val="0070C0"/>
          </a:solidFill>
        </p:spPr>
        <p:txBody>
          <a:bodyPr anchor="ctr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rgbClr val="C00000"/>
                </a:solidFill>
                <a:latin typeface="+mj-lt"/>
              </a:rPr>
              <a:t>Concorrenza tra grandi e piccoli soggetti della rappresentanza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400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…la filosofia e la logica del partenariato territoriale presuppone la mobilitazione delle risorse locali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…lo sviluppo del territorio è reso possibile da una concertazione degli attori locali con il contributo attivo dei tanti soggetti (piccole imprese, industria e terziario, commercio e artigianato) che agiscono e fanno tessuto territoriale diffuso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6272E1-5BFC-08A9-476B-FE78CF2B1B06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</p:spTree>
    <p:extLst>
      <p:ext uri="{BB962C8B-B14F-4D97-AF65-F5344CB8AC3E}">
        <p14:creationId xmlns:p14="http://schemas.microsoft.com/office/powerpoint/2010/main" val="25787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QUALCHE ATTENZIONE </a:t>
            </a:r>
            <a:r>
              <a:rPr lang="it-IT" sz="2000" dirty="0"/>
              <a:t>(segue)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292" y="1697682"/>
            <a:ext cx="8039415" cy="3957683"/>
          </a:xfrm>
          <a:solidFill>
            <a:srgbClr val="0070C0"/>
          </a:solidFill>
        </p:spPr>
        <p:txBody>
          <a:bodyPr anchor="ctr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solidFill>
                  <a:srgbClr val="C00000"/>
                </a:solidFill>
                <a:latin typeface="+mj-lt"/>
              </a:rPr>
              <a:t>Proliferazione di proposte progettuali che spesso non entrano nelle logiche di sviluppo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400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chemeClr val="bg1"/>
                </a:solidFill>
                <a:latin typeface="+mj-lt"/>
              </a:rPr>
              <a:t>…un sistema di partenariato territoriale non è la panacea per tutti problemi che interessano una determinata area ma un’attività di selezione dal basso dei progetti di sviluppo realizzata dagli attori locali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E52115-66C8-9D19-B205-4931A254006E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</p:spTree>
    <p:extLst>
      <p:ext uri="{BB962C8B-B14F-4D97-AF65-F5344CB8AC3E}">
        <p14:creationId xmlns:p14="http://schemas.microsoft.com/office/powerpoint/2010/main" val="28477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SISTEMI DI COLLABORAZIONE TERRITORIALE E RETI PER LO SVILUPPO: CONDIZIONI DI SUCCESSO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5978" y="3387325"/>
            <a:ext cx="8439308" cy="2122273"/>
          </a:xfrm>
          <a:solidFill>
            <a:srgbClr val="0070C0"/>
          </a:solidFill>
        </p:spPr>
        <p:txBody>
          <a:bodyPr/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Trasformare gli </a:t>
            </a:r>
            <a:r>
              <a:rPr lang="it-IT" sz="2400" b="1" i="1" dirty="0">
                <a:solidFill>
                  <a:schemeClr val="bg1"/>
                </a:solidFill>
                <a:latin typeface="+mj-lt"/>
              </a:rPr>
              <a:t>stakeholder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in una comunità (gioco a somma positiva)</a:t>
            </a:r>
          </a:p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Costruire relazioni comunitarie (una rete non è un contratto che crea relazioni «sinallagmatiche»)</a:t>
            </a:r>
          </a:p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Integrare e moltiplicare le risorse </a:t>
            </a: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  <p:pic>
        <p:nvPicPr>
          <p:cNvPr id="14" name="Picture 2" descr="banche dati">
            <a:extLst>
              <a:ext uri="{FF2B5EF4-FFF2-40B4-BE49-F238E27FC236}">
                <a16:creationId xmlns:a16="http://schemas.microsoft.com/office/drawing/2014/main" id="{718A53C5-766A-C3F9-7F61-FF3D6932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21" y="1283224"/>
            <a:ext cx="3062357" cy="17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9005"/>
            <a:ext cx="8298458" cy="835821"/>
          </a:xfrm>
        </p:spPr>
        <p:txBody>
          <a:bodyPr/>
          <a:lstStyle/>
          <a:p>
            <a:r>
              <a:rPr lang="it-IT" dirty="0"/>
              <a:t>SISTEMI DI COLLABORAZIONE TERRITORIALE E RETI PER LO SVILUPPO: FATTORI ABILITANTI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BE3F5-CEED-4227-A2FB-EC2AEC6CFA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3293" y="1069492"/>
            <a:ext cx="8531993" cy="2359511"/>
          </a:xfrm>
          <a:solidFill>
            <a:srgbClr val="0070C0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u="sng" dirty="0">
                <a:solidFill>
                  <a:schemeClr val="bg1"/>
                </a:solidFill>
                <a:latin typeface="+mj-lt"/>
              </a:rPr>
              <a:t>1° fattore abilitante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Un’idea/forza comune capace di coinvolgere una pluralità di soggetti sul territorio che si impegnano 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considerare un territorio come un luogo in cui si implementano progetti comuni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condividere iniziative di crescita 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41E7DA3-27EF-4044-81E7-8F485D117CB3}"/>
              </a:ext>
            </a:extLst>
          </p:cNvPr>
          <p:cNvSpPr txBox="1">
            <a:spLocks/>
          </p:cNvSpPr>
          <p:nvPr/>
        </p:nvSpPr>
        <p:spPr>
          <a:xfrm>
            <a:off x="727788" y="3521841"/>
            <a:ext cx="8517498" cy="2441637"/>
          </a:xfrm>
          <a:prstGeom prst="rect">
            <a:avLst/>
          </a:prstGeom>
          <a:solidFill>
            <a:srgbClr val="C00000"/>
          </a:solidFill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u="sng" dirty="0">
                <a:solidFill>
                  <a:schemeClr val="bg1"/>
                </a:solidFill>
                <a:latin typeface="+mj-lt"/>
              </a:rPr>
              <a:t>2° fattore abilitante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Una Leadership capace di fare emergere un’»intelligenza collettiva» e di costruire una visione di sviluppo: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promuovendo il cambiamento e facendo sintesi progettuale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accelerando i processi di digitalizzazione e armonizzando le procedure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accompagnando i diversi soggetti locali a pensare in un’ottica di sistema  </a:t>
            </a:r>
          </a:p>
        </p:txBody>
      </p:sp>
    </p:spTree>
    <p:extLst>
      <p:ext uri="{BB962C8B-B14F-4D97-AF65-F5344CB8AC3E}">
        <p14:creationId xmlns:p14="http://schemas.microsoft.com/office/powerpoint/2010/main" val="9968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130814-A1D8-4855-A49B-FF4318D59E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388" y="0"/>
            <a:ext cx="9065898" cy="901700"/>
          </a:xfrm>
        </p:spPr>
        <p:txBody>
          <a:bodyPr/>
          <a:lstStyle/>
          <a:p>
            <a:r>
              <a:rPr lang="it-IT" dirty="0"/>
              <a:t>STATI GENERALI: TEMI-CHIAVE EMERSI 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ABBD715D-4072-E245-9A99-78B38CEA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286" y="6340068"/>
            <a:ext cx="410955" cy="365125"/>
          </a:xfrm>
        </p:spPr>
        <p:txBody>
          <a:bodyPr/>
          <a:lstStyle/>
          <a:p>
            <a:fld id="{845D33AB-3A19-4F01-B99E-A130AF11B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F5792B-6543-8B46-1606-B6F3487F4731}"/>
              </a:ext>
            </a:extLst>
          </p:cNvPr>
          <p:cNvSpPr txBox="1"/>
          <p:nvPr/>
        </p:nvSpPr>
        <p:spPr>
          <a:xfrm>
            <a:off x="2107093" y="6341248"/>
            <a:ext cx="6370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b="1" i="1" dirty="0">
                <a:solidFill>
                  <a:schemeClr val="accent1"/>
                </a:solidFill>
                <a:latin typeface="+mj-lt"/>
              </a:rPr>
              <a:t>Luca Zanderighi – Sistemi di collaborazione territoriale e reti per lo sviluppo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114071" y="987291"/>
            <a:ext cx="7155278" cy="4986127"/>
            <a:chOff x="440633" y="13256"/>
            <a:chExt cx="7719387" cy="5874020"/>
          </a:xfrm>
        </p:grpSpPr>
        <p:sp>
          <p:nvSpPr>
            <p:cNvPr id="8" name="Esagono 7"/>
            <p:cNvSpPr/>
            <p:nvPr/>
          </p:nvSpPr>
          <p:spPr>
            <a:xfrm>
              <a:off x="2289311" y="1987826"/>
              <a:ext cx="2186609" cy="1888435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1400" b="1" dirty="0">
                  <a:solidFill>
                    <a:schemeClr val="bg1"/>
                  </a:solidFill>
                  <a:latin typeface="+mj-lt"/>
                </a:rPr>
                <a:t>Rapporto fra cultura e salute quale nuova matrice con cui ibridare il settore del turismo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9" name="Esagono 8"/>
            <p:cNvSpPr/>
            <p:nvPr/>
          </p:nvSpPr>
          <p:spPr>
            <a:xfrm>
              <a:off x="2289311" y="3998841"/>
              <a:ext cx="2186609" cy="188843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1400" b="1" dirty="0">
                  <a:solidFill>
                    <a:schemeClr val="bg1"/>
                  </a:solidFill>
                  <a:latin typeface="+mj-lt"/>
                </a:rPr>
                <a:t>Cultura come elemento trasversale 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10" name="Esagono 9"/>
            <p:cNvSpPr/>
            <p:nvPr/>
          </p:nvSpPr>
          <p:spPr>
            <a:xfrm>
              <a:off x="4098232" y="977345"/>
              <a:ext cx="2186609" cy="1888435"/>
            </a:xfrm>
            <a:prstGeom prst="hexagon">
              <a:avLst/>
            </a:prstGeom>
            <a:solidFill>
              <a:srgbClr val="4C8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1400" b="1" dirty="0">
                  <a:solidFill>
                    <a:schemeClr val="bg1"/>
                  </a:solidFill>
                  <a:latin typeface="+mj-lt"/>
                </a:rPr>
                <a:t>Sistema infrastrutturale costituito dalle vie di terra e di acqua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11" name="Esagono 10"/>
            <p:cNvSpPr/>
            <p:nvPr/>
          </p:nvSpPr>
          <p:spPr>
            <a:xfrm>
              <a:off x="5966786" y="13256"/>
              <a:ext cx="2193234" cy="185530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1400" b="1" dirty="0">
                  <a:solidFill>
                    <a:schemeClr val="bg1"/>
                  </a:solidFill>
                  <a:latin typeface="+mj-lt"/>
                </a:rPr>
                <a:t>Centralità del benessere del territorio e delle persone</a:t>
              </a:r>
              <a:endParaRPr lang="it-IT" sz="1400" dirty="0">
                <a:latin typeface="+mj-lt"/>
              </a:endParaRPr>
            </a:p>
          </p:txBody>
        </p:sp>
        <p:sp>
          <p:nvSpPr>
            <p:cNvPr id="12" name="Esagono 11"/>
            <p:cNvSpPr/>
            <p:nvPr/>
          </p:nvSpPr>
          <p:spPr>
            <a:xfrm>
              <a:off x="440633" y="1027046"/>
              <a:ext cx="2189922" cy="1845366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1400" b="1" dirty="0">
                  <a:solidFill>
                    <a:schemeClr val="bg1"/>
                  </a:solidFill>
                  <a:latin typeface="+mj-lt"/>
                </a:rPr>
                <a:t>Interoperabilità dei dati</a:t>
              </a:r>
              <a:endParaRPr lang="it-IT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9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zato 5">
      <a:dk1>
        <a:srgbClr val="252827"/>
      </a:dk1>
      <a:lt1>
        <a:sysClr val="window" lastClr="FFFFFF"/>
      </a:lt1>
      <a:dk2>
        <a:srgbClr val="FFFFFF"/>
      </a:dk2>
      <a:lt2>
        <a:srgbClr val="737373"/>
      </a:lt2>
      <a:accent1>
        <a:srgbClr val="0063BE"/>
      </a:accent1>
      <a:accent2>
        <a:srgbClr val="003870"/>
      </a:accent2>
      <a:accent3>
        <a:srgbClr val="252827"/>
      </a:accent3>
      <a:accent4>
        <a:srgbClr val="737373"/>
      </a:accent4>
      <a:accent5>
        <a:srgbClr val="BFBFBF"/>
      </a:accent5>
      <a:accent6>
        <a:srgbClr val="FF6F20"/>
      </a:accent6>
      <a:hlink>
        <a:srgbClr val="0063BE"/>
      </a:hlink>
      <a:folHlink>
        <a:srgbClr val="954F72"/>
      </a:folHlink>
    </a:clrScheme>
    <a:fontScheme name="Carattere Layout">
      <a:majorFont>
        <a:latin typeface="Bahnschrif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758</Words>
  <Application>Microsoft Office PowerPoint</Application>
  <PresentationFormat>A4 (21x29,7 cm)</PresentationFormat>
  <Paragraphs>92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Bahnschrift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masteroflogos</dc:creator>
  <cp:lastModifiedBy>Roberto Mercalli</cp:lastModifiedBy>
  <cp:revision>594</cp:revision>
  <cp:lastPrinted>2022-11-16T16:19:53Z</cp:lastPrinted>
  <dcterms:created xsi:type="dcterms:W3CDTF">2020-04-01T11:47:18Z</dcterms:created>
  <dcterms:modified xsi:type="dcterms:W3CDTF">2022-11-17T08:37:11Z</dcterms:modified>
</cp:coreProperties>
</file>