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3800" cy="7562850"/>
  <p:notesSz cx="100838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9360" y="1044321"/>
            <a:ext cx="762507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458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458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458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586" y="1288161"/>
            <a:ext cx="836866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458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5"/>
            <a:ext cx="907542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njafJ20srBw" TargetMode="Externa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845" y="287845"/>
            <a:ext cx="9505950" cy="6986905"/>
            <a:chOff x="287845" y="287845"/>
            <a:chExt cx="9505950" cy="6986905"/>
          </a:xfrm>
        </p:grpSpPr>
        <p:sp>
          <p:nvSpPr>
            <p:cNvPr id="3" name="object 3"/>
            <p:cNvSpPr/>
            <p:nvPr/>
          </p:nvSpPr>
          <p:spPr>
            <a:xfrm>
              <a:off x="288798" y="288798"/>
              <a:ext cx="9504045" cy="6985000"/>
            </a:xfrm>
            <a:custGeom>
              <a:avLst/>
              <a:gdLst/>
              <a:ahLst/>
              <a:cxnLst/>
              <a:rect l="l" t="t" r="r" b="b"/>
              <a:pathLst>
                <a:path w="9504045" h="6985000">
                  <a:moveTo>
                    <a:pt x="9503664" y="0"/>
                  </a:moveTo>
                  <a:lnTo>
                    <a:pt x="0" y="0"/>
                  </a:lnTo>
                  <a:lnTo>
                    <a:pt x="0" y="6984492"/>
                  </a:lnTo>
                  <a:lnTo>
                    <a:pt x="9503664" y="6984492"/>
                  </a:lnTo>
                  <a:lnTo>
                    <a:pt x="9503664" y="0"/>
                  </a:lnTo>
                  <a:close/>
                </a:path>
              </a:pathLst>
            </a:custGeom>
            <a:solidFill>
              <a:srgbClr val="F5EF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8798" y="288798"/>
              <a:ext cx="9504045" cy="6985000"/>
            </a:xfrm>
            <a:custGeom>
              <a:avLst/>
              <a:gdLst/>
              <a:ahLst/>
              <a:cxnLst/>
              <a:rect l="l" t="t" r="r" b="b"/>
              <a:pathLst>
                <a:path w="9504045" h="6985000">
                  <a:moveTo>
                    <a:pt x="0" y="6984492"/>
                  </a:moveTo>
                  <a:lnTo>
                    <a:pt x="9503664" y="6984492"/>
                  </a:lnTo>
                  <a:lnTo>
                    <a:pt x="9503664" y="0"/>
                  </a:lnTo>
                  <a:lnTo>
                    <a:pt x="0" y="0"/>
                  </a:lnTo>
                  <a:lnTo>
                    <a:pt x="0" y="6984492"/>
                  </a:lnTo>
                  <a:close/>
                </a:path>
              </a:pathLst>
            </a:custGeom>
            <a:ln w="3175">
              <a:solidFill>
                <a:srgbClr val="F1EC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57193" y="288798"/>
              <a:ext cx="3095625" cy="288290"/>
            </a:xfrm>
            <a:custGeom>
              <a:avLst/>
              <a:gdLst/>
              <a:ahLst/>
              <a:cxnLst/>
              <a:rect l="l" t="t" r="r" b="b"/>
              <a:pathLst>
                <a:path w="3095625" h="288290">
                  <a:moveTo>
                    <a:pt x="3095244" y="0"/>
                  </a:moveTo>
                  <a:lnTo>
                    <a:pt x="0" y="0"/>
                  </a:lnTo>
                  <a:lnTo>
                    <a:pt x="0" y="288035"/>
                  </a:lnTo>
                  <a:lnTo>
                    <a:pt x="3095244" y="288035"/>
                  </a:lnTo>
                  <a:lnTo>
                    <a:pt x="3095244" y="0"/>
                  </a:lnTo>
                  <a:close/>
                </a:path>
              </a:pathLst>
            </a:custGeom>
            <a:solidFill>
              <a:srgbClr val="004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57193" y="288798"/>
              <a:ext cx="3095625" cy="288290"/>
            </a:xfrm>
            <a:custGeom>
              <a:avLst/>
              <a:gdLst/>
              <a:ahLst/>
              <a:cxnLst/>
              <a:rect l="l" t="t" r="r" b="b"/>
              <a:pathLst>
                <a:path w="3095625" h="288290">
                  <a:moveTo>
                    <a:pt x="0" y="288035"/>
                  </a:moveTo>
                  <a:lnTo>
                    <a:pt x="3095244" y="288035"/>
                  </a:lnTo>
                  <a:lnTo>
                    <a:pt x="3095244" y="0"/>
                  </a:lnTo>
                  <a:lnTo>
                    <a:pt x="0" y="0"/>
                  </a:lnTo>
                  <a:lnTo>
                    <a:pt x="0" y="28803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187" y="960120"/>
              <a:ext cx="3261360" cy="9113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33902" y="2617981"/>
            <a:ext cx="5826125" cy="109220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2800" spc="-15">
                <a:solidFill>
                  <a:srgbClr val="004585"/>
                </a:solidFill>
                <a:latin typeface="Calibri"/>
                <a:cs typeface="Calibri"/>
              </a:rPr>
              <a:t>Stati</a:t>
            </a:r>
            <a:r>
              <a:rPr dirty="0" sz="28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4585"/>
                </a:solidFill>
                <a:latin typeface="Calibri"/>
                <a:cs typeface="Calibri"/>
              </a:rPr>
              <a:t>generali</a:t>
            </a:r>
            <a:r>
              <a:rPr dirty="0" sz="28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4585"/>
                </a:solidFill>
                <a:latin typeface="Calibri"/>
                <a:cs typeface="Calibri"/>
              </a:rPr>
              <a:t>del</a:t>
            </a:r>
            <a:r>
              <a:rPr dirty="0" sz="28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004585"/>
                </a:solidFill>
                <a:latin typeface="Calibri"/>
                <a:cs typeface="Calibri"/>
              </a:rPr>
              <a:t>Turismo</a:t>
            </a:r>
            <a:r>
              <a:rPr dirty="0" sz="28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28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4585"/>
                </a:solidFill>
                <a:latin typeface="Calibri"/>
                <a:cs typeface="Calibri"/>
              </a:rPr>
              <a:t>della</a:t>
            </a:r>
            <a:r>
              <a:rPr dirty="0" sz="2800" spc="2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4585"/>
                </a:solidFill>
                <a:latin typeface="Calibri"/>
                <a:cs typeface="Calibri"/>
              </a:rPr>
              <a:t>Cultura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400" spc="-10">
                <a:solidFill>
                  <a:srgbClr val="004585"/>
                </a:solidFill>
                <a:latin typeface="Calibri"/>
                <a:cs typeface="Calibri"/>
              </a:rPr>
              <a:t>Comunità</a:t>
            </a:r>
            <a:r>
              <a:rPr dirty="0" sz="24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4585"/>
                </a:solidFill>
                <a:latin typeface="Calibri"/>
                <a:cs typeface="Calibri"/>
              </a:rPr>
              <a:t>di</a:t>
            </a:r>
            <a:r>
              <a:rPr dirty="0" sz="24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4585"/>
                </a:solidFill>
                <a:latin typeface="Calibri"/>
                <a:cs typeface="Calibri"/>
              </a:rPr>
              <a:t>lavoro</a:t>
            </a:r>
            <a:r>
              <a:rPr dirty="0" sz="2400" spc="-10">
                <a:solidFill>
                  <a:srgbClr val="004585"/>
                </a:solidFill>
                <a:latin typeface="Calibri"/>
                <a:cs typeface="Calibri"/>
              </a:rPr>
              <a:t> Regio</a:t>
            </a:r>
            <a:r>
              <a:rPr dirty="0" sz="2400" spc="-2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4585"/>
                </a:solidFill>
                <a:latin typeface="Calibri"/>
                <a:cs typeface="Calibri"/>
              </a:rPr>
              <a:t>Insubrica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6766" y="4193794"/>
            <a:ext cx="13163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6766" y="4829302"/>
            <a:ext cx="33210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04585"/>
                </a:solidFill>
                <a:latin typeface="Calibri"/>
                <a:cs typeface="Calibri"/>
              </a:rPr>
              <a:t>Outdoor</a:t>
            </a:r>
            <a:r>
              <a:rPr dirty="0" sz="32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32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1472" y="4245864"/>
            <a:ext cx="1152525" cy="1079500"/>
          </a:xfrm>
          <a:prstGeom prst="rect">
            <a:avLst/>
          </a:prstGeom>
          <a:solidFill>
            <a:srgbClr val="ADCF00"/>
          </a:solidFill>
        </p:spPr>
        <p:txBody>
          <a:bodyPr wrap="square" lIns="0" tIns="10287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81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05/10</a:t>
            </a:r>
            <a:endParaRPr sz="28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60"/>
              </a:spcBef>
            </a:pPr>
            <a:r>
              <a:rPr dirty="0" sz="2800" spc="215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2800" spc="-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6159" y="4785360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 h="0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96766" y="5696839"/>
            <a:ext cx="35007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Castello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Visconteo,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Novara,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Piemonte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8772" y="5992368"/>
            <a:ext cx="3749039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«Quando </a:t>
            </a:r>
            <a:r>
              <a:rPr dirty="0" spc="-5"/>
              <a:t>il </a:t>
            </a:r>
            <a:r>
              <a:rPr dirty="0" spc="-15"/>
              <a:t>morale </a:t>
            </a:r>
            <a:r>
              <a:rPr dirty="0"/>
              <a:t>è </a:t>
            </a:r>
            <a:r>
              <a:rPr dirty="0" spc="-10"/>
              <a:t>basso, </a:t>
            </a:r>
            <a:r>
              <a:rPr dirty="0" spc="-5"/>
              <a:t>quando il giorno </a:t>
            </a:r>
            <a:r>
              <a:rPr dirty="0" spc="-10"/>
              <a:t>sembra buio, </a:t>
            </a:r>
            <a:r>
              <a:rPr dirty="0" spc="-5"/>
              <a:t>quando il </a:t>
            </a:r>
            <a:r>
              <a:rPr dirty="0" spc="-15"/>
              <a:t>lavoro </a:t>
            </a:r>
            <a:r>
              <a:rPr dirty="0" spc="-10"/>
              <a:t> diventa monotono, </a:t>
            </a:r>
            <a:r>
              <a:rPr dirty="0" spc="-5"/>
              <a:t>quando </a:t>
            </a:r>
            <a:r>
              <a:rPr dirty="0"/>
              <a:t>ti </a:t>
            </a:r>
            <a:r>
              <a:rPr dirty="0" spc="-10"/>
              <a:t>sembra </a:t>
            </a:r>
            <a:r>
              <a:rPr dirty="0"/>
              <a:t>che non ci </a:t>
            </a:r>
            <a:r>
              <a:rPr dirty="0" spc="-5"/>
              <a:t>sia più </a:t>
            </a:r>
            <a:r>
              <a:rPr dirty="0" spc="-10"/>
              <a:t>speranza, </a:t>
            </a:r>
            <a:r>
              <a:rPr dirty="0" spc="-15"/>
              <a:t>monta </a:t>
            </a:r>
            <a:r>
              <a:rPr dirty="0"/>
              <a:t>sulla </a:t>
            </a:r>
            <a:r>
              <a:rPr dirty="0" spc="5"/>
              <a:t> </a:t>
            </a:r>
            <a:r>
              <a:rPr dirty="0" spc="-5"/>
              <a:t>bicicletta</a:t>
            </a:r>
            <a:r>
              <a:rPr dirty="0" spc="-40"/>
              <a:t> </a:t>
            </a:r>
            <a:r>
              <a:rPr dirty="0"/>
              <a:t>e pedala</a:t>
            </a:r>
            <a:r>
              <a:rPr dirty="0" spc="-15"/>
              <a:t> </a:t>
            </a:r>
            <a:r>
              <a:rPr dirty="0" spc="-5"/>
              <a:t>senza</a:t>
            </a:r>
            <a:r>
              <a:rPr dirty="0" spc="5"/>
              <a:t> </a:t>
            </a:r>
            <a:r>
              <a:rPr dirty="0" spc="-5"/>
              <a:t>pensare</a:t>
            </a:r>
            <a:r>
              <a:rPr dirty="0"/>
              <a:t> a</a:t>
            </a:r>
            <a:r>
              <a:rPr dirty="0" spc="-5"/>
              <a:t> </a:t>
            </a:r>
            <a:r>
              <a:rPr dirty="0" spc="-15"/>
              <a:t>nient’altro</a:t>
            </a:r>
            <a:r>
              <a:rPr dirty="0" spc="-30"/>
              <a:t> </a:t>
            </a:r>
            <a:r>
              <a:rPr dirty="0"/>
              <a:t>che</a:t>
            </a:r>
            <a:r>
              <a:rPr dirty="0" spc="10"/>
              <a:t> </a:t>
            </a:r>
            <a:r>
              <a:rPr dirty="0" spc="-5"/>
              <a:t>alla</a:t>
            </a:r>
            <a:r>
              <a:rPr dirty="0" spc="-20"/>
              <a:t> </a:t>
            </a:r>
            <a:r>
              <a:rPr dirty="0" spc="-10"/>
              <a:t>strada</a:t>
            </a:r>
            <a:r>
              <a:rPr dirty="0" spc="-20"/>
              <a:t> </a:t>
            </a:r>
            <a:r>
              <a:rPr dirty="0"/>
              <a:t>che</a:t>
            </a:r>
            <a:r>
              <a:rPr dirty="0" spc="5"/>
              <a:t> </a:t>
            </a:r>
            <a:r>
              <a:rPr dirty="0" spc="-5"/>
              <a:t>percorri».</a:t>
            </a:r>
          </a:p>
          <a:p>
            <a:pPr algn="just" marL="12700">
              <a:lnSpc>
                <a:spcPct val="100000"/>
              </a:lnSpc>
            </a:pPr>
            <a:r>
              <a:rPr dirty="0" spc="-5" b="0">
                <a:latin typeface="Calibri"/>
                <a:cs typeface="Calibri"/>
              </a:rPr>
              <a:t>Sir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Arthur</a:t>
            </a:r>
            <a:r>
              <a:rPr dirty="0" spc="-5" b="0">
                <a:latin typeface="Calibri"/>
                <a:cs typeface="Calibri"/>
              </a:rPr>
              <a:t> Conan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Doyle,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5" b="0">
                <a:latin typeface="Calibri"/>
                <a:cs typeface="Calibri"/>
              </a:rPr>
              <a:t>1885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2977896"/>
            <a:ext cx="10081260" cy="4371340"/>
            <a:chOff x="0" y="2977896"/>
            <a:chExt cx="10081260" cy="43713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95828"/>
              <a:ext cx="10081259" cy="4152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0492" y="2977896"/>
              <a:ext cx="7927975" cy="981710"/>
            </a:xfrm>
            <a:custGeom>
              <a:avLst/>
              <a:gdLst/>
              <a:ahLst/>
              <a:cxnLst/>
              <a:rect l="l" t="t" r="r" b="b"/>
              <a:pathLst>
                <a:path w="7927975" h="981710">
                  <a:moveTo>
                    <a:pt x="7927848" y="0"/>
                  </a:moveTo>
                  <a:lnTo>
                    <a:pt x="0" y="0"/>
                  </a:lnTo>
                  <a:lnTo>
                    <a:pt x="0" y="981456"/>
                  </a:lnTo>
                  <a:lnTo>
                    <a:pt x="7927848" y="981456"/>
                  </a:lnTo>
                  <a:lnTo>
                    <a:pt x="792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59586" y="2507056"/>
            <a:ext cx="7799070" cy="1393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Che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fosse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un</a:t>
            </a:r>
            <a:r>
              <a:rPr dirty="0" sz="2000" spc="-2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cicloturista</a:t>
            </a:r>
            <a:r>
              <a:rPr dirty="0" sz="2000" spc="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ante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litteram?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681355">
              <a:lnSpc>
                <a:spcPct val="100000"/>
              </a:lnSpc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Quali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strade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percorrere</a:t>
            </a:r>
            <a:r>
              <a:rPr dirty="0" sz="20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nel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settore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4585"/>
                </a:solidFill>
                <a:latin typeface="Calibri"/>
                <a:cs typeface="Calibri"/>
              </a:rPr>
              <a:t>dell’outdoor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locale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ad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oggi?</a:t>
            </a:r>
            <a:endParaRPr sz="2000">
              <a:latin typeface="Calibri"/>
              <a:cs typeface="Calibri"/>
            </a:endParaRPr>
          </a:p>
          <a:p>
            <a:pPr marL="681355">
              <a:lnSpc>
                <a:spcPct val="100000"/>
              </a:lnSpc>
              <a:spcBef>
                <a:spcPts val="1260"/>
              </a:spcBef>
            </a:pP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Come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immaginiamo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il futuro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del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turismo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outdoor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nei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nostri</a:t>
            </a:r>
            <a:r>
              <a:rPr dirty="0" sz="20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territori?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59663" y="1656588"/>
            <a:ext cx="9144000" cy="5582920"/>
            <a:chOff x="359663" y="1656588"/>
            <a:chExt cx="9144000" cy="5582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63" y="1876044"/>
              <a:ext cx="9144000" cy="514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7415" y="1656588"/>
              <a:ext cx="4186428" cy="55824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9848" y="2097023"/>
              <a:ext cx="6855459" cy="1332230"/>
            </a:xfrm>
            <a:custGeom>
              <a:avLst/>
              <a:gdLst/>
              <a:ahLst/>
              <a:cxnLst/>
              <a:rect l="l" t="t" r="r" b="b"/>
              <a:pathLst>
                <a:path w="6855459" h="1332229">
                  <a:moveTo>
                    <a:pt x="3208020" y="461772"/>
                  </a:moveTo>
                  <a:lnTo>
                    <a:pt x="10668" y="461772"/>
                  </a:lnTo>
                  <a:lnTo>
                    <a:pt x="10668" y="864108"/>
                  </a:lnTo>
                  <a:lnTo>
                    <a:pt x="3208020" y="864108"/>
                  </a:lnTo>
                  <a:lnTo>
                    <a:pt x="3208020" y="461772"/>
                  </a:lnTo>
                  <a:close/>
                </a:path>
                <a:path w="6855459" h="1332229">
                  <a:moveTo>
                    <a:pt x="429006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290060" y="400812"/>
                  </a:lnTo>
                  <a:lnTo>
                    <a:pt x="4290060" y="0"/>
                  </a:lnTo>
                  <a:close/>
                </a:path>
                <a:path w="6855459" h="1332229">
                  <a:moveTo>
                    <a:pt x="6854952" y="931164"/>
                  </a:moveTo>
                  <a:lnTo>
                    <a:pt x="10668" y="931164"/>
                  </a:lnTo>
                  <a:lnTo>
                    <a:pt x="10668" y="1331976"/>
                  </a:lnTo>
                  <a:lnTo>
                    <a:pt x="6854952" y="1331976"/>
                  </a:lnTo>
                  <a:lnTo>
                    <a:pt x="6854952" y="931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80516" y="1944979"/>
            <a:ext cx="6844665" cy="142049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1360"/>
              </a:spcBef>
            </a:pP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Cosa</a:t>
            </a:r>
            <a:r>
              <a:rPr dirty="0" sz="20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abbiamo</a:t>
            </a:r>
            <a:r>
              <a:rPr dirty="0" sz="20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scoperto</a:t>
            </a:r>
            <a:r>
              <a:rPr dirty="0" sz="2000" spc="-2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dell’outdoor?</a:t>
            </a:r>
            <a:endParaRPr sz="200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1260"/>
              </a:spcBef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Quanto</a:t>
            </a:r>
            <a:r>
              <a:rPr dirty="0" sz="2000" spc="-4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lo</a:t>
            </a:r>
            <a:r>
              <a:rPr dirty="0" sz="2000" spc="-2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pratichiamo?</a:t>
            </a:r>
            <a:endParaRPr sz="200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1260"/>
              </a:spcBef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Quante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possibilità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offrono le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città</a:t>
            </a:r>
            <a:r>
              <a:rPr dirty="0" sz="20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i territori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dove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viviamo?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955292" y="1438656"/>
            <a:ext cx="6169660" cy="6120765"/>
            <a:chOff x="1955292" y="1438656"/>
            <a:chExt cx="6169660" cy="61207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292" y="1438656"/>
              <a:ext cx="6169152" cy="3229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292" y="4224525"/>
              <a:ext cx="6169152" cy="33345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29360" y="1044321"/>
            <a:ext cx="2477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</a:t>
            </a:r>
            <a:r>
              <a:rPr dirty="0" sz="1800" spc="-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7501" y="4298696"/>
            <a:ext cx="28244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4585"/>
                </a:solidFill>
                <a:latin typeface="Calibri"/>
                <a:cs typeface="Calibri"/>
              </a:rPr>
              <a:t>…</a:t>
            </a:r>
            <a:r>
              <a:rPr dirty="0" sz="2800" spc="-20" b="1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2800" spc="-10" b="1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4585"/>
                </a:solidFill>
                <a:latin typeface="Calibri"/>
                <a:cs typeface="Calibri"/>
              </a:rPr>
              <a:t>DI</a:t>
            </a:r>
            <a:r>
              <a:rPr dirty="0" sz="2800" spc="-20" b="1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4585"/>
                </a:solidFill>
                <a:latin typeface="Calibri"/>
                <a:cs typeface="Calibri"/>
              </a:rPr>
              <a:t>LINEE</a:t>
            </a:r>
            <a:r>
              <a:rPr dirty="0" sz="2800" spc="-20" b="1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4585"/>
                </a:solidFill>
                <a:latin typeface="Calibri"/>
                <a:cs typeface="Calibri"/>
              </a:rPr>
              <a:t>LENTE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2" y="2500884"/>
            <a:ext cx="8170164" cy="42611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9360" y="1044321"/>
            <a:ext cx="24771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0">
                <a:latin typeface="Calibri"/>
                <a:cs typeface="Calibri"/>
              </a:rPr>
              <a:t>Atelier</a:t>
            </a:r>
            <a:r>
              <a:rPr dirty="0" sz="1600" spc="10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Outdoor</a:t>
            </a:r>
            <a:r>
              <a:rPr dirty="0" sz="1800" spc="-1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e</a:t>
            </a:r>
            <a:r>
              <a:rPr dirty="0" sz="1800" spc="-25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08852" y="6178702"/>
            <a:ext cx="2774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https://youtu.be/njafJ20srBw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106" y="5687586"/>
            <a:ext cx="5135521" cy="8882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3" y="2061972"/>
            <a:ext cx="9144000" cy="34350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29360" y="1672793"/>
            <a:ext cx="45954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Il</a:t>
            </a:r>
            <a:r>
              <a:rPr dirty="0" sz="2000" spc="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ruolo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dell’informazione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dei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 canali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digitali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9360" y="940515"/>
            <a:ext cx="4261485" cy="82486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Creare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movimento,</a:t>
            </a:r>
            <a:r>
              <a:rPr dirty="0" sz="20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generare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discussione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0619" y="1357884"/>
            <a:ext cx="8648700" cy="6201410"/>
            <a:chOff x="1150619" y="1357884"/>
            <a:chExt cx="8648700" cy="62014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19" y="1819654"/>
              <a:ext cx="6902196" cy="57393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779" y="1357884"/>
              <a:ext cx="3939539" cy="894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9360" y="977817"/>
            <a:ext cx="5305425" cy="7461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L’outdoor</a:t>
            </a:r>
            <a:r>
              <a:rPr dirty="0" sz="20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come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risposta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nuove</a:t>
            </a:r>
            <a:r>
              <a:rPr dirty="0" sz="2000" spc="-4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esigenze…e</a:t>
            </a:r>
            <a:r>
              <a:rPr dirty="0" sz="2000" spc="-1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valori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1776982"/>
            <a:ext cx="8168640" cy="56482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1600" spc="-10">
                <a:solidFill>
                  <a:srgbClr val="004585"/>
                </a:solidFill>
                <a:latin typeface="Calibri"/>
                <a:cs typeface="Calibri"/>
              </a:rPr>
              <a:t>Atelier</a:t>
            </a:r>
            <a:r>
              <a:rPr dirty="0" sz="1600" spc="10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Outdoor </a:t>
            </a:r>
            <a:r>
              <a:rPr dirty="0" sz="1800">
                <a:solidFill>
                  <a:srgbClr val="004585"/>
                </a:solidFill>
                <a:latin typeface="Calibri"/>
                <a:cs typeface="Calibri"/>
              </a:rPr>
              <a:t>e</a:t>
            </a:r>
            <a:r>
              <a:rPr dirty="0" sz="18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4585"/>
                </a:solidFill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9360" y="1524127"/>
            <a:ext cx="21647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4585"/>
                </a:solidFill>
                <a:latin typeface="Calibri"/>
                <a:cs typeface="Calibri"/>
              </a:rPr>
              <a:t>Esperienze</a:t>
            </a:r>
            <a:r>
              <a:rPr dirty="0" sz="2000" spc="-4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ed</a:t>
            </a:r>
            <a:r>
              <a:rPr dirty="0" sz="2000" spc="-25">
                <a:solidFill>
                  <a:srgbClr val="00458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4585"/>
                </a:solidFill>
                <a:latin typeface="Calibri"/>
                <a:cs typeface="Calibri"/>
              </a:rPr>
              <a:t>eventi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2627" y="2054030"/>
            <a:ext cx="9176385" cy="5505450"/>
            <a:chOff x="452627" y="2054030"/>
            <a:chExt cx="9176385" cy="5505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837" y="2054030"/>
              <a:ext cx="8325794" cy="55050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4312919"/>
              <a:ext cx="3247644" cy="32461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427" y="592963"/>
            <a:ext cx="39801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Stati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generali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Cultura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Turismo </a:t>
            </a:r>
            <a:r>
              <a:rPr dirty="0" sz="1200">
                <a:latin typeface="Calibri"/>
                <a:cs typeface="Calibri"/>
              </a:rPr>
              <a:t>della</a:t>
            </a:r>
            <a:r>
              <a:rPr dirty="0" sz="1200" spc="-5">
                <a:latin typeface="Calibri"/>
                <a:cs typeface="Calibri"/>
              </a:rPr>
              <a:t> Regione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Insubrica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144" y="935736"/>
            <a:ext cx="8351520" cy="0"/>
          </a:xfrm>
          <a:custGeom>
            <a:avLst/>
            <a:gdLst/>
            <a:ahLst/>
            <a:cxnLst/>
            <a:rect l="l" t="t" r="r" b="b"/>
            <a:pathLst>
              <a:path w="8351520" h="0">
                <a:moveTo>
                  <a:pt x="0" y="0"/>
                </a:moveTo>
                <a:lnTo>
                  <a:pt x="8351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3596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ADC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08788" y="1490472"/>
            <a:ext cx="9688195" cy="5969635"/>
            <a:chOff x="208788" y="1490472"/>
            <a:chExt cx="9688195" cy="59696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8" y="1491996"/>
              <a:ext cx="4768596" cy="3177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8" y="4559806"/>
              <a:ext cx="4800600" cy="29001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243" y="1490472"/>
              <a:ext cx="4896611" cy="2770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243" y="4209286"/>
              <a:ext cx="4896611" cy="325069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29360" y="1044321"/>
            <a:ext cx="24771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0">
                <a:latin typeface="Calibri"/>
                <a:cs typeface="Calibri"/>
              </a:rPr>
              <a:t>Atelier</a:t>
            </a:r>
            <a:r>
              <a:rPr dirty="0" sz="1600" spc="10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Outdoor</a:t>
            </a:r>
            <a:r>
              <a:rPr dirty="0" sz="1800" spc="-10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e</a:t>
            </a:r>
            <a:r>
              <a:rPr dirty="0" sz="1800" spc="-25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Bicicletta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Prof.ssa Stefania Cerutti</dc:creator>
  <dc:title>Presentazione standard di PowerPoint</dc:title>
  <dcterms:created xsi:type="dcterms:W3CDTF">2022-10-04T08:38:38Z</dcterms:created>
  <dcterms:modified xsi:type="dcterms:W3CDTF">2022-10-04T08:38:38Z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2022-10-04T00:00:00Z</vt:filetime>
  </property>
</Properties>
</file>