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D125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6565" y="7171897"/>
            <a:ext cx="2733674" cy="258127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494776" cy="1026672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D125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29911" y="2207764"/>
            <a:ext cx="6428176" cy="110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000" y="2838877"/>
            <a:ext cx="16256000" cy="2424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D125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862" y="6679445"/>
            <a:ext cx="3061328" cy="316208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9223375" cy="8784590"/>
            <a:chOff x="0" y="0"/>
            <a:chExt cx="9223375" cy="87845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015580" cy="40978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4856" y="2840200"/>
              <a:ext cx="6167899" cy="59438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00293" y="4560510"/>
            <a:ext cx="5871845" cy="3460115"/>
          </a:xfrm>
          <a:prstGeom prst="rect"/>
        </p:spPr>
        <p:txBody>
          <a:bodyPr wrap="square" lIns="0" tIns="53975" rIns="0" bIns="0" rtlCol="0" vert="horz">
            <a:spAutoFit/>
          </a:bodyPr>
          <a:lstStyle/>
          <a:p>
            <a:pPr algn="r" marL="220345" marR="5080" indent="-208279">
              <a:lnSpc>
                <a:spcPts val="8940"/>
              </a:lnSpc>
              <a:spcBef>
                <a:spcPts val="425"/>
              </a:spcBef>
            </a:pPr>
            <a:r>
              <a:rPr dirty="0" sz="7650" spc="-275">
                <a:solidFill>
                  <a:srgbClr val="FFFFFF"/>
                </a:solidFill>
              </a:rPr>
              <a:t>D</a:t>
            </a:r>
            <a:r>
              <a:rPr dirty="0" sz="7650" spc="-150">
                <a:solidFill>
                  <a:srgbClr val="FFFFFF"/>
                </a:solidFill>
              </a:rPr>
              <a:t>i</a:t>
            </a:r>
            <a:r>
              <a:rPr dirty="0" sz="7650" spc="-765">
                <a:solidFill>
                  <a:srgbClr val="FFFFFF"/>
                </a:solidFill>
              </a:rPr>
              <a:t>g</a:t>
            </a:r>
            <a:r>
              <a:rPr dirty="0" sz="7650" spc="-150">
                <a:solidFill>
                  <a:srgbClr val="FFFFFF"/>
                </a:solidFill>
              </a:rPr>
              <a:t>i</a:t>
            </a:r>
            <a:r>
              <a:rPr dirty="0" sz="7650" spc="260">
                <a:solidFill>
                  <a:srgbClr val="FFFFFF"/>
                </a:solidFill>
              </a:rPr>
              <a:t>t</a:t>
            </a:r>
            <a:r>
              <a:rPr dirty="0" sz="7650" spc="-305">
                <a:solidFill>
                  <a:srgbClr val="FFFFFF"/>
                </a:solidFill>
              </a:rPr>
              <a:t>a</a:t>
            </a:r>
            <a:r>
              <a:rPr dirty="0" sz="7650" spc="5">
                <a:solidFill>
                  <a:srgbClr val="FFFFFF"/>
                </a:solidFill>
              </a:rPr>
              <a:t>l</a:t>
            </a:r>
            <a:r>
              <a:rPr dirty="0" sz="7650" spc="-150">
                <a:solidFill>
                  <a:srgbClr val="FFFFFF"/>
                </a:solidFill>
              </a:rPr>
              <a:t>i</a:t>
            </a:r>
            <a:r>
              <a:rPr dirty="0" sz="7650" spc="-85">
                <a:solidFill>
                  <a:srgbClr val="FFFFFF"/>
                </a:solidFill>
              </a:rPr>
              <a:t>zz</a:t>
            </a:r>
            <a:r>
              <a:rPr dirty="0" sz="7650" spc="-150">
                <a:solidFill>
                  <a:srgbClr val="FFFFFF"/>
                </a:solidFill>
              </a:rPr>
              <a:t>i</a:t>
            </a:r>
            <a:r>
              <a:rPr dirty="0" sz="7650" spc="-470">
                <a:solidFill>
                  <a:srgbClr val="FFFFFF"/>
                </a:solidFill>
              </a:rPr>
              <a:t>o</a:t>
            </a:r>
            <a:r>
              <a:rPr dirty="0" sz="7650" spc="-350">
                <a:solidFill>
                  <a:srgbClr val="FFFFFF"/>
                </a:solidFill>
              </a:rPr>
              <a:t>n</a:t>
            </a:r>
            <a:r>
              <a:rPr dirty="0" sz="7650" spc="-185">
                <a:solidFill>
                  <a:srgbClr val="FFFFFF"/>
                </a:solidFill>
              </a:rPr>
              <a:t>e  </a:t>
            </a:r>
            <a:r>
              <a:rPr dirty="0" sz="7650" spc="-350">
                <a:solidFill>
                  <a:srgbClr val="FFFFFF"/>
                </a:solidFill>
              </a:rPr>
              <a:t>n</a:t>
            </a:r>
            <a:r>
              <a:rPr dirty="0" sz="7650" spc="-280">
                <a:solidFill>
                  <a:srgbClr val="FFFFFF"/>
                </a:solidFill>
              </a:rPr>
              <a:t>e</a:t>
            </a:r>
            <a:r>
              <a:rPr dirty="0" sz="7650" spc="10">
                <a:solidFill>
                  <a:srgbClr val="FFFFFF"/>
                </a:solidFill>
              </a:rPr>
              <a:t>l</a:t>
            </a:r>
            <a:r>
              <a:rPr dirty="0" sz="7650" spc="-295">
                <a:solidFill>
                  <a:srgbClr val="FFFFFF"/>
                </a:solidFill>
              </a:rPr>
              <a:t> </a:t>
            </a:r>
            <a:r>
              <a:rPr dirty="0" sz="7650" spc="260">
                <a:solidFill>
                  <a:srgbClr val="FFFFFF"/>
                </a:solidFill>
              </a:rPr>
              <a:t>t</a:t>
            </a:r>
            <a:r>
              <a:rPr dirty="0" sz="7650" spc="-325">
                <a:solidFill>
                  <a:srgbClr val="FFFFFF"/>
                </a:solidFill>
              </a:rPr>
              <a:t>u</a:t>
            </a:r>
            <a:r>
              <a:rPr dirty="0" sz="7650" spc="55">
                <a:solidFill>
                  <a:srgbClr val="FFFFFF"/>
                </a:solidFill>
              </a:rPr>
              <a:t>r</a:t>
            </a:r>
            <a:r>
              <a:rPr dirty="0" sz="7650" spc="-150">
                <a:solidFill>
                  <a:srgbClr val="FFFFFF"/>
                </a:solidFill>
              </a:rPr>
              <a:t>i</a:t>
            </a:r>
            <a:r>
              <a:rPr dirty="0" sz="7650" spc="-869">
                <a:solidFill>
                  <a:srgbClr val="FFFFFF"/>
                </a:solidFill>
              </a:rPr>
              <a:t>s</a:t>
            </a:r>
            <a:r>
              <a:rPr dirty="0" sz="7650" spc="-305">
                <a:solidFill>
                  <a:srgbClr val="FFFFFF"/>
                </a:solidFill>
              </a:rPr>
              <a:t>m</a:t>
            </a:r>
            <a:r>
              <a:rPr dirty="0" sz="7650" spc="-465">
                <a:solidFill>
                  <a:srgbClr val="FFFFFF"/>
                </a:solidFill>
              </a:rPr>
              <a:t>o</a:t>
            </a:r>
            <a:r>
              <a:rPr dirty="0" sz="7650" spc="-295">
                <a:solidFill>
                  <a:srgbClr val="FFFFFF"/>
                </a:solidFill>
              </a:rPr>
              <a:t> </a:t>
            </a:r>
            <a:r>
              <a:rPr dirty="0" sz="7650" spc="-185">
                <a:solidFill>
                  <a:srgbClr val="FFFFFF"/>
                </a:solidFill>
              </a:rPr>
              <a:t>e  </a:t>
            </a:r>
            <a:r>
              <a:rPr dirty="0" sz="7650" spc="-185">
                <a:solidFill>
                  <a:srgbClr val="FFFFFF"/>
                </a:solidFill>
              </a:rPr>
              <a:t>nella</a:t>
            </a:r>
            <a:r>
              <a:rPr dirty="0" sz="7650" spc="-325">
                <a:solidFill>
                  <a:srgbClr val="FFFFFF"/>
                </a:solidFill>
              </a:rPr>
              <a:t> </a:t>
            </a:r>
            <a:r>
              <a:rPr dirty="0" sz="7650" spc="-165">
                <a:solidFill>
                  <a:srgbClr val="FFFFFF"/>
                </a:solidFill>
              </a:rPr>
              <a:t>cultura</a:t>
            </a:r>
            <a:endParaRPr sz="765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6819899" cy="10286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91978" y="912710"/>
            <a:ext cx="6216650" cy="3199130"/>
          </a:xfrm>
          <a:prstGeom prst="rect"/>
        </p:spPr>
        <p:txBody>
          <a:bodyPr wrap="square" lIns="0" tIns="55244" rIns="0" bIns="0" rtlCol="0" vert="horz">
            <a:spAutoFit/>
          </a:bodyPr>
          <a:lstStyle/>
          <a:p>
            <a:pPr algn="just" marL="12700" marR="5080">
              <a:lnSpc>
                <a:spcPts val="8250"/>
              </a:lnSpc>
              <a:spcBef>
                <a:spcPts val="434"/>
              </a:spcBef>
            </a:pPr>
            <a:r>
              <a:rPr dirty="0" spc="95">
                <a:solidFill>
                  <a:srgbClr val="FFFFFF"/>
                </a:solidFill>
              </a:rPr>
              <a:t>Il</a:t>
            </a:r>
            <a:r>
              <a:rPr dirty="0" spc="-285">
                <a:solidFill>
                  <a:srgbClr val="FFFFFF"/>
                </a:solidFill>
              </a:rPr>
              <a:t> </a:t>
            </a:r>
            <a:r>
              <a:rPr dirty="0" spc="-180">
                <a:solidFill>
                  <a:srgbClr val="FFFFFF"/>
                </a:solidFill>
              </a:rPr>
              <a:t>digitale</a:t>
            </a:r>
            <a:r>
              <a:rPr dirty="0" spc="-280">
                <a:solidFill>
                  <a:srgbClr val="FFFFFF"/>
                </a:solidFill>
              </a:rPr>
              <a:t> </a:t>
            </a:r>
            <a:r>
              <a:rPr dirty="0" spc="-330">
                <a:solidFill>
                  <a:srgbClr val="FFFFFF"/>
                </a:solidFill>
              </a:rPr>
              <a:t>senza </a:t>
            </a:r>
            <a:r>
              <a:rPr dirty="0" spc="-1945">
                <a:solidFill>
                  <a:srgbClr val="FFFFFF"/>
                </a:solidFill>
              </a:rPr>
              <a:t> </a:t>
            </a:r>
            <a:r>
              <a:rPr dirty="0" spc="-215">
                <a:solidFill>
                  <a:srgbClr val="FFFFFF"/>
                </a:solidFill>
              </a:rPr>
              <a:t>confini:</a:t>
            </a:r>
            <a:r>
              <a:rPr dirty="0" spc="-260">
                <a:solidFill>
                  <a:srgbClr val="FFFFFF"/>
                </a:solidFill>
              </a:rPr>
              <a:t> </a:t>
            </a:r>
            <a:r>
              <a:rPr dirty="0" spc="-445">
                <a:solidFill>
                  <a:srgbClr val="FFFFFF"/>
                </a:solidFill>
              </a:rPr>
              <a:t>DESy</a:t>
            </a:r>
            <a:r>
              <a:rPr dirty="0" spc="-260">
                <a:solidFill>
                  <a:srgbClr val="FFFFFF"/>
                </a:solidFill>
              </a:rPr>
              <a:t> </a:t>
            </a:r>
            <a:r>
              <a:rPr dirty="0" spc="-160">
                <a:solidFill>
                  <a:srgbClr val="FFFFFF"/>
                </a:solidFill>
              </a:rPr>
              <a:t>e  </a:t>
            </a:r>
            <a:r>
              <a:rPr dirty="0" spc="-434">
                <a:solidFill>
                  <a:srgbClr val="FFFFFF"/>
                </a:solidFill>
              </a:rPr>
              <a:t>Regio</a:t>
            </a:r>
            <a:r>
              <a:rPr dirty="0" spc="-260">
                <a:solidFill>
                  <a:srgbClr val="FFFFFF"/>
                </a:solidFill>
              </a:rPr>
              <a:t> </a:t>
            </a:r>
            <a:r>
              <a:rPr dirty="0" spc="-245">
                <a:solidFill>
                  <a:srgbClr val="FFFFFF"/>
                </a:solidFill>
              </a:rPr>
              <a:t>Insubrica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91978" y="7159379"/>
            <a:ext cx="3865879" cy="2485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5300"/>
              </a:lnSpc>
              <a:spcBef>
                <a:spcPts val="90"/>
              </a:spcBef>
            </a:pP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19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2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9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85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114">
                <a:solidFill>
                  <a:srgbClr val="FFFFFF"/>
                </a:solidFill>
                <a:latin typeface="Trebuchet MS"/>
                <a:cs typeface="Trebuchet MS"/>
              </a:rPr>
              <a:t>?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15">
                <a:solidFill>
                  <a:srgbClr val="FFFFFF"/>
                </a:solidFill>
                <a:latin typeface="Trebuchet MS"/>
                <a:cs typeface="Trebuchet MS"/>
              </a:rPr>
              <a:t>.  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La </a:t>
            </a:r>
            <a:r>
              <a:rPr dirty="0" sz="2000" spc="-85">
                <a:solidFill>
                  <a:srgbClr val="FFFFFF"/>
                </a:solidFill>
                <a:latin typeface="Trebuchet MS"/>
                <a:cs typeface="Trebuchet MS"/>
              </a:rPr>
              <a:t>digitalizzazione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può 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avere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un 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2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q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15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45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000" spc="2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ù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000" spc="5">
                <a:solidFill>
                  <a:srgbClr val="FFFFFF"/>
                </a:solidFill>
                <a:latin typeface="Trebuchet MS"/>
                <a:cs typeface="Trebuchet MS"/>
              </a:rPr>
              <a:t>n  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rr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2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cc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2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a  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75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19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5">
                <a:solidFill>
                  <a:srgbClr val="FFFFFF"/>
                </a:solidFill>
                <a:latin typeface="Trebuchet MS"/>
                <a:cs typeface="Trebuchet MS"/>
              </a:rPr>
              <a:t>n 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5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cc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2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75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245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91978" y="5130636"/>
            <a:ext cx="3290570" cy="143383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 marR="5080">
              <a:lnSpc>
                <a:spcPts val="5480"/>
              </a:lnSpc>
              <a:spcBef>
                <a:spcPts val="325"/>
              </a:spcBef>
            </a:pPr>
            <a:r>
              <a:rPr dirty="0" sz="4650" spc="114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4650" spc="-1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650" spc="-30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4650" spc="-27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4650" spc="-19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4650" spc="1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4650" spc="-8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4650" spc="-19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4650" spc="-8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4650" spc="-1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650" spc="-19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4650" spc="-27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4650" spc="-125" b="1">
                <a:solidFill>
                  <a:srgbClr val="FFFFFF"/>
                </a:solidFill>
                <a:latin typeface="Arial"/>
                <a:cs typeface="Arial"/>
              </a:rPr>
              <a:t>n  </a:t>
            </a:r>
            <a:r>
              <a:rPr dirty="0" sz="4650" spc="-229" b="1">
                <a:solidFill>
                  <a:srgbClr val="FFFFFF"/>
                </a:solidFill>
                <a:latin typeface="Arial"/>
                <a:cs typeface="Arial"/>
              </a:rPr>
              <a:t>esistono</a:t>
            </a:r>
            <a:endParaRPr sz="4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363590" y="7159379"/>
            <a:ext cx="3883025" cy="2485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5300"/>
              </a:lnSpc>
              <a:spcBef>
                <a:spcPts val="90"/>
              </a:spcBef>
            </a:pP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85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195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85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75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5">
                <a:solidFill>
                  <a:srgbClr val="FFFFFF"/>
                </a:solidFill>
                <a:latin typeface="Trebuchet MS"/>
                <a:cs typeface="Trebuchet MS"/>
              </a:rPr>
              <a:t>n  </a:t>
            </a:r>
            <a:r>
              <a:rPr dirty="0" sz="2000" spc="85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2000" spc="-245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125">
                <a:solidFill>
                  <a:srgbClr val="FFFFFF"/>
                </a:solidFill>
                <a:latin typeface="Trebuchet MS"/>
                <a:cs typeface="Trebuchet MS"/>
              </a:rPr>
              <a:t>zz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125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245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tt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19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a 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245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t  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digitali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altri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75">
                <a:solidFill>
                  <a:srgbClr val="FFFFFF"/>
                </a:solidFill>
                <a:latin typeface="Trebuchet MS"/>
                <a:cs typeface="Trebuchet MS"/>
              </a:rPr>
              <a:t>strumenti</a:t>
            </a:r>
            <a:r>
              <a:rPr dirty="0" sz="20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Trebuchet MS"/>
                <a:cs typeface="Trebuchet MS"/>
              </a:rPr>
              <a:t>che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puntano 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ll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75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à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4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2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4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75">
                <a:solidFill>
                  <a:srgbClr val="FFFFFF"/>
                </a:solidFill>
                <a:latin typeface="Trebuchet MS"/>
                <a:cs typeface="Trebuchet MS"/>
              </a:rPr>
              <a:t>r  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ss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15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ll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a  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2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245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363590" y="5130636"/>
            <a:ext cx="2795270" cy="143383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 marR="5080">
              <a:lnSpc>
                <a:spcPts val="5480"/>
              </a:lnSpc>
              <a:spcBef>
                <a:spcPts val="325"/>
              </a:spcBef>
            </a:pPr>
            <a:r>
              <a:rPr dirty="0" sz="4650" spc="65" b="1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dirty="0" sz="4650" spc="-229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650" spc="-120" b="1">
                <a:solidFill>
                  <a:srgbClr val="FFFFFF"/>
                </a:solidFill>
                <a:latin typeface="Arial"/>
                <a:cs typeface="Arial"/>
              </a:rPr>
              <a:t>progetto </a:t>
            </a:r>
            <a:r>
              <a:rPr dirty="0" sz="4650" spc="-12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650" spc="-290" b="1">
                <a:solidFill>
                  <a:srgbClr val="FFFFFF"/>
                </a:solidFill>
                <a:latin typeface="Arial"/>
                <a:cs typeface="Arial"/>
              </a:rPr>
              <a:t>DESy</a:t>
            </a:r>
            <a:endParaRPr sz="4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1178" y="3493990"/>
            <a:ext cx="4780915" cy="319913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 marR="5080">
              <a:lnSpc>
                <a:spcPts val="8250"/>
              </a:lnSpc>
              <a:spcBef>
                <a:spcPts val="434"/>
              </a:spcBef>
            </a:pPr>
            <a:r>
              <a:rPr dirty="0" sz="7050" spc="-80" b="1">
                <a:solidFill>
                  <a:srgbClr val="FFFFFF"/>
                </a:solidFill>
                <a:latin typeface="Trebuchet MS"/>
                <a:cs typeface="Trebuchet MS"/>
              </a:rPr>
              <a:t>Metaverso: </a:t>
            </a:r>
            <a:r>
              <a:rPr dirty="0" sz="7050" spc="-21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7050" spc="-135" b="1">
                <a:solidFill>
                  <a:srgbClr val="FFFFFF"/>
                </a:solidFill>
                <a:latin typeface="Trebuchet MS"/>
                <a:cs typeface="Trebuchet MS"/>
              </a:rPr>
              <a:t>opportunità  </a:t>
            </a:r>
            <a:r>
              <a:rPr dirty="0" sz="7050" spc="-95" b="1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7050" spc="-4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7050" spc="-95" b="1">
                <a:solidFill>
                  <a:srgbClr val="FFFFFF"/>
                </a:solidFill>
                <a:latin typeface="Trebuchet MS"/>
                <a:cs typeface="Trebuchet MS"/>
              </a:rPr>
              <a:t>minaccia?</a:t>
            </a:r>
            <a:endParaRPr sz="705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95335" y="211089"/>
            <a:ext cx="1689545" cy="163208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011040" y="3014914"/>
            <a:ext cx="4008120" cy="118491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300"/>
              </a:lnSpc>
              <a:spcBef>
                <a:spcPts val="95"/>
              </a:spcBef>
            </a:pPr>
            <a:r>
              <a:rPr dirty="0" sz="2200" spc="-35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200" spc="-240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à</a:t>
            </a:r>
            <a:r>
              <a:rPr dirty="0" sz="2200" spc="-37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37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180" b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25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315" b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2200" spc="-22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37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175" b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200" spc="-165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250" b="0">
                <a:solidFill>
                  <a:srgbClr val="FFFFFF"/>
                </a:solidFill>
                <a:latin typeface="Verdana"/>
                <a:cs typeface="Verdana"/>
              </a:rPr>
              <a:t>ss</a:t>
            </a:r>
            <a:r>
              <a:rPr dirty="0" sz="2200" spc="-95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180" b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dirty="0" sz="2200" spc="-95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75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200" spc="-22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37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315" b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2200" spc="-95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315" b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2200" spc="-25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22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37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225" b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200" spc="-155" b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dirty="0" sz="2200" spc="-315" b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2200" spc="-240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170" b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200" spc="-240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200" spc="-254" b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37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14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37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225" b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37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25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250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200" spc="-175" b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200" spc="-25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95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25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200" spc="-254" b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37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170" b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200" spc="-225" b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200" spc="-75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200" spc="-160" b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200" spc="-225" b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240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75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200" spc="-165" b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dirty="0" sz="2200" spc="-315" b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2200" spc="-95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160" b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200" spc="-225" b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200" spc="-240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75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200" spc="-22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37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25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15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200" spc="-37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95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340" b="0">
                <a:solidFill>
                  <a:srgbClr val="FFFFFF"/>
                </a:solidFill>
                <a:latin typeface="Verdana"/>
                <a:cs typeface="Verdana"/>
              </a:rPr>
              <a:t>mm</a:t>
            </a:r>
            <a:r>
              <a:rPr dirty="0" sz="2200" spc="-25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21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250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200" spc="-95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315" b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2200" spc="-240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275" b="0">
                <a:solidFill>
                  <a:srgbClr val="FFFFFF"/>
                </a:solidFill>
                <a:latin typeface="Verdana"/>
                <a:cs typeface="Verdana"/>
              </a:rPr>
              <a:t>?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011040" y="4560896"/>
            <a:ext cx="4192904" cy="27311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300"/>
              </a:lnSpc>
              <a:spcBef>
                <a:spcPts val="95"/>
              </a:spcBef>
            </a:pPr>
            <a:r>
              <a:rPr dirty="0" sz="2200" spc="-305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200" spc="-16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34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2200" spc="-22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175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dirty="0" sz="2200" spc="-225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200" spc="-16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200" spc="-225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200" spc="-16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315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16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17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200" spc="-16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75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200" spc="-16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29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2200" spc="-9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155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dirty="0" sz="2200" spc="-9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200" spc="-17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z="2200" spc="-75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200" spc="-225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200" spc="-254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à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5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34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2200" spc="-16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200" spc="-175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200" spc="-14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24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75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200" spc="-22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175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7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315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2200" spc="-9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24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290">
                <a:solidFill>
                  <a:srgbClr val="FFFFFF"/>
                </a:solidFill>
                <a:latin typeface="Verdana"/>
                <a:cs typeface="Verdana"/>
              </a:rPr>
              <a:t>gg</a:t>
            </a:r>
            <a:r>
              <a:rPr dirty="0" sz="2200" spc="-9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260">
                <a:solidFill>
                  <a:srgbClr val="FFFFFF"/>
                </a:solidFill>
                <a:latin typeface="Verdana"/>
                <a:cs typeface="Verdana"/>
              </a:rPr>
              <a:t>,  </a:t>
            </a:r>
            <a:r>
              <a:rPr dirty="0" sz="2200" spc="-175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5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16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200" spc="-225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9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200" spc="-34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2200" spc="-14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22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175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75">
                <a:solidFill>
                  <a:srgbClr val="FFFFFF"/>
                </a:solidFill>
                <a:latin typeface="Verdana"/>
                <a:cs typeface="Verdana"/>
              </a:rPr>
              <a:t>ll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17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200" spc="-225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200" spc="-75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200" spc="-16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200" spc="-225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24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275">
                <a:solidFill>
                  <a:srgbClr val="FFFFFF"/>
                </a:solidFill>
                <a:latin typeface="Verdana"/>
                <a:cs typeface="Verdana"/>
              </a:rPr>
              <a:t>?</a:t>
            </a:r>
            <a:endParaRPr sz="2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Verdana"/>
              <a:cs typeface="Verdana"/>
            </a:endParaRPr>
          </a:p>
          <a:p>
            <a:pPr marL="12700" marR="417195">
              <a:lnSpc>
                <a:spcPct val="115300"/>
              </a:lnSpc>
            </a:pPr>
            <a:r>
              <a:rPr dirty="0" sz="2200" spc="-38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5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285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16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200" spc="-24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315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200" spc="-14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200" spc="-24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à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225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34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2200" spc="-9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200" spc="-24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170">
                <a:solidFill>
                  <a:srgbClr val="FFFFFF"/>
                </a:solidFill>
                <a:latin typeface="Verdana"/>
                <a:cs typeface="Verdana"/>
              </a:rPr>
              <a:t>cc</a:t>
            </a:r>
            <a:r>
              <a:rPr dirty="0" sz="2200" spc="-9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16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200" spc="-155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dirty="0" sz="2200" spc="-9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nn</a:t>
            </a:r>
            <a:r>
              <a:rPr dirty="0" sz="2200" spc="-16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315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2200" spc="-24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254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dirty="0" sz="2200" spc="-9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16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200" spc="-22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14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225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3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200" spc="-25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200" spc="-16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24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16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175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200" spc="-9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200" spc="-24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200" spc="-21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200" spc="-9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200" spc="-155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dirty="0" sz="2200" spc="-190">
                <a:solidFill>
                  <a:srgbClr val="FFFFFF"/>
                </a:solidFill>
                <a:latin typeface="Verdana"/>
                <a:cs typeface="Verdana"/>
              </a:rPr>
              <a:t>opportunità?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41647" y="4494592"/>
            <a:ext cx="9484995" cy="110363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pc="-105">
                <a:latin typeface="Trebuchet MS"/>
                <a:cs typeface="Trebuchet MS"/>
              </a:rPr>
              <a:t>Grazie</a:t>
            </a:r>
            <a:r>
              <a:rPr dirty="0" spc="-425">
                <a:latin typeface="Trebuchet MS"/>
                <a:cs typeface="Trebuchet MS"/>
              </a:rPr>
              <a:t> </a:t>
            </a:r>
            <a:r>
              <a:rPr dirty="0" spc="-210">
                <a:latin typeface="Trebuchet MS"/>
                <a:cs typeface="Trebuchet MS"/>
              </a:rPr>
              <a:t>per</a:t>
            </a:r>
            <a:r>
              <a:rPr dirty="0" spc="-425">
                <a:latin typeface="Trebuchet MS"/>
                <a:cs typeface="Trebuchet MS"/>
              </a:rPr>
              <a:t> </a:t>
            </a:r>
            <a:r>
              <a:rPr dirty="0" spc="-165">
                <a:latin typeface="Trebuchet MS"/>
                <a:cs typeface="Trebuchet MS"/>
              </a:rPr>
              <a:t>l'attenzione.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41212"/>
            <a:ext cx="3945344" cy="454578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567554" cy="25755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95332" y="0"/>
            <a:ext cx="8537670" cy="76050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6920" y="835613"/>
            <a:ext cx="1904946" cy="19890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09016" y="6705372"/>
            <a:ext cx="2278982" cy="358162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1651428"/>
            <a:ext cx="8781415" cy="2424430"/>
          </a:xfrm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 marR="5080">
              <a:lnSpc>
                <a:spcPts val="9290"/>
              </a:lnSpc>
              <a:spcBef>
                <a:spcPts val="509"/>
              </a:spcBef>
            </a:pPr>
            <a:r>
              <a:rPr dirty="0" sz="8000" spc="-285">
                <a:solidFill>
                  <a:srgbClr val="FFFFFF"/>
                </a:solidFill>
              </a:rPr>
              <a:t>D</a:t>
            </a:r>
            <a:r>
              <a:rPr dirty="0" sz="8000" spc="-155">
                <a:solidFill>
                  <a:srgbClr val="FFFFFF"/>
                </a:solidFill>
              </a:rPr>
              <a:t>i</a:t>
            </a:r>
            <a:r>
              <a:rPr dirty="0" sz="8000" spc="-800">
                <a:solidFill>
                  <a:srgbClr val="FFFFFF"/>
                </a:solidFill>
              </a:rPr>
              <a:t>g</a:t>
            </a:r>
            <a:r>
              <a:rPr dirty="0" sz="8000" spc="-155">
                <a:solidFill>
                  <a:srgbClr val="FFFFFF"/>
                </a:solidFill>
              </a:rPr>
              <a:t>i</a:t>
            </a:r>
            <a:r>
              <a:rPr dirty="0" sz="8000" spc="270">
                <a:solidFill>
                  <a:srgbClr val="FFFFFF"/>
                </a:solidFill>
              </a:rPr>
              <a:t>t</a:t>
            </a:r>
            <a:r>
              <a:rPr dirty="0" sz="8000" spc="-315">
                <a:solidFill>
                  <a:srgbClr val="FFFFFF"/>
                </a:solidFill>
              </a:rPr>
              <a:t>a</a:t>
            </a:r>
            <a:r>
              <a:rPr dirty="0" sz="8000" spc="5">
                <a:solidFill>
                  <a:srgbClr val="FFFFFF"/>
                </a:solidFill>
              </a:rPr>
              <a:t>l</a:t>
            </a:r>
            <a:r>
              <a:rPr dirty="0" sz="8000" spc="-155">
                <a:solidFill>
                  <a:srgbClr val="FFFFFF"/>
                </a:solidFill>
              </a:rPr>
              <a:t>i</a:t>
            </a:r>
            <a:r>
              <a:rPr dirty="0" sz="8000" spc="-85">
                <a:solidFill>
                  <a:srgbClr val="FFFFFF"/>
                </a:solidFill>
              </a:rPr>
              <a:t>zz</a:t>
            </a:r>
            <a:r>
              <a:rPr dirty="0" sz="8000" spc="-315">
                <a:solidFill>
                  <a:srgbClr val="FFFFFF"/>
                </a:solidFill>
              </a:rPr>
              <a:t>a</a:t>
            </a:r>
            <a:r>
              <a:rPr dirty="0" sz="8000" spc="-85">
                <a:solidFill>
                  <a:srgbClr val="FFFFFF"/>
                </a:solidFill>
              </a:rPr>
              <a:t>z</a:t>
            </a:r>
            <a:r>
              <a:rPr dirty="0" sz="8000" spc="-155">
                <a:solidFill>
                  <a:srgbClr val="FFFFFF"/>
                </a:solidFill>
              </a:rPr>
              <a:t>i</a:t>
            </a:r>
            <a:r>
              <a:rPr dirty="0" sz="8000" spc="-490">
                <a:solidFill>
                  <a:srgbClr val="FFFFFF"/>
                </a:solidFill>
              </a:rPr>
              <a:t>o</a:t>
            </a:r>
            <a:r>
              <a:rPr dirty="0" sz="8000" spc="-360">
                <a:solidFill>
                  <a:srgbClr val="FFFFFF"/>
                </a:solidFill>
              </a:rPr>
              <a:t>n</a:t>
            </a:r>
            <a:r>
              <a:rPr dirty="0" sz="8000" spc="-285">
                <a:solidFill>
                  <a:srgbClr val="FFFFFF"/>
                </a:solidFill>
              </a:rPr>
              <a:t>e</a:t>
            </a:r>
            <a:r>
              <a:rPr dirty="0" sz="8000" spc="-305">
                <a:solidFill>
                  <a:srgbClr val="FFFFFF"/>
                </a:solidFill>
              </a:rPr>
              <a:t> </a:t>
            </a:r>
            <a:r>
              <a:rPr dirty="0" sz="8000" spc="-320">
                <a:solidFill>
                  <a:srgbClr val="FFFFFF"/>
                </a:solidFill>
              </a:rPr>
              <a:t>d</a:t>
            </a:r>
            <a:r>
              <a:rPr dirty="0" sz="8000" spc="-290">
                <a:solidFill>
                  <a:srgbClr val="FFFFFF"/>
                </a:solidFill>
              </a:rPr>
              <a:t>e</a:t>
            </a:r>
            <a:r>
              <a:rPr dirty="0" sz="8000" spc="-150">
                <a:solidFill>
                  <a:srgbClr val="FFFFFF"/>
                </a:solidFill>
              </a:rPr>
              <a:t>i  </a:t>
            </a:r>
            <a:r>
              <a:rPr dirty="0" sz="8000" spc="-555">
                <a:solidFill>
                  <a:srgbClr val="FFFFFF"/>
                </a:solidFill>
              </a:rPr>
              <a:t>v</a:t>
            </a:r>
            <a:r>
              <a:rPr dirty="0" sz="8000" spc="-155">
                <a:solidFill>
                  <a:srgbClr val="FFFFFF"/>
                </a:solidFill>
              </a:rPr>
              <a:t>i</a:t>
            </a:r>
            <a:r>
              <a:rPr dirty="0" sz="8000" spc="-315">
                <a:solidFill>
                  <a:srgbClr val="FFFFFF"/>
                </a:solidFill>
              </a:rPr>
              <a:t>a</a:t>
            </a:r>
            <a:r>
              <a:rPr dirty="0" sz="8000" spc="-800">
                <a:solidFill>
                  <a:srgbClr val="FFFFFF"/>
                </a:solidFill>
              </a:rPr>
              <a:t>gg</a:t>
            </a:r>
            <a:r>
              <a:rPr dirty="0" sz="8000" spc="-155">
                <a:solidFill>
                  <a:srgbClr val="FFFFFF"/>
                </a:solidFill>
              </a:rPr>
              <a:t>i</a:t>
            </a:r>
            <a:r>
              <a:rPr dirty="0" sz="8000" spc="-25">
                <a:solidFill>
                  <a:srgbClr val="FFFFFF"/>
                </a:solidFill>
              </a:rPr>
              <a:t>:</a:t>
            </a:r>
            <a:r>
              <a:rPr dirty="0" sz="8000" spc="-305">
                <a:solidFill>
                  <a:srgbClr val="FFFFFF"/>
                </a:solidFill>
              </a:rPr>
              <a:t> </a:t>
            </a:r>
            <a:r>
              <a:rPr dirty="0" sz="8000" spc="-155">
                <a:solidFill>
                  <a:srgbClr val="FFFFFF"/>
                </a:solidFill>
              </a:rPr>
              <a:t>i</a:t>
            </a:r>
            <a:r>
              <a:rPr dirty="0" sz="8000" spc="10">
                <a:solidFill>
                  <a:srgbClr val="FFFFFF"/>
                </a:solidFill>
              </a:rPr>
              <a:t>l</a:t>
            </a:r>
            <a:r>
              <a:rPr dirty="0" sz="8000" spc="-305">
                <a:solidFill>
                  <a:srgbClr val="FFFFFF"/>
                </a:solidFill>
              </a:rPr>
              <a:t> </a:t>
            </a:r>
            <a:r>
              <a:rPr dirty="0" sz="8000" spc="-905">
                <a:solidFill>
                  <a:srgbClr val="FFFFFF"/>
                </a:solidFill>
              </a:rPr>
              <a:t>s</a:t>
            </a:r>
            <a:r>
              <a:rPr dirty="0" sz="8000" spc="-155">
                <a:solidFill>
                  <a:srgbClr val="FFFFFF"/>
                </a:solidFill>
              </a:rPr>
              <a:t>i</a:t>
            </a:r>
            <a:r>
              <a:rPr dirty="0" sz="8000" spc="-800">
                <a:solidFill>
                  <a:srgbClr val="FFFFFF"/>
                </a:solidFill>
              </a:rPr>
              <a:t>g</a:t>
            </a:r>
            <a:r>
              <a:rPr dirty="0" sz="8000" spc="-360">
                <a:solidFill>
                  <a:srgbClr val="FFFFFF"/>
                </a:solidFill>
              </a:rPr>
              <a:t>n</a:t>
            </a:r>
            <a:r>
              <a:rPr dirty="0" sz="8000" spc="-155">
                <a:solidFill>
                  <a:srgbClr val="FFFFFF"/>
                </a:solidFill>
              </a:rPr>
              <a:t>i</a:t>
            </a:r>
            <a:r>
              <a:rPr dirty="0" sz="8000" spc="15">
                <a:solidFill>
                  <a:srgbClr val="FFFFFF"/>
                </a:solidFill>
              </a:rPr>
              <a:t>f</a:t>
            </a:r>
            <a:r>
              <a:rPr dirty="0" sz="8000" spc="-155">
                <a:solidFill>
                  <a:srgbClr val="FFFFFF"/>
                </a:solidFill>
              </a:rPr>
              <a:t>i</a:t>
            </a:r>
            <a:r>
              <a:rPr dirty="0" sz="8000" spc="-535">
                <a:solidFill>
                  <a:srgbClr val="FFFFFF"/>
                </a:solidFill>
              </a:rPr>
              <a:t>c</a:t>
            </a:r>
            <a:r>
              <a:rPr dirty="0" sz="8000" spc="-315">
                <a:solidFill>
                  <a:srgbClr val="FFFFFF"/>
                </a:solidFill>
              </a:rPr>
              <a:t>a</a:t>
            </a:r>
            <a:r>
              <a:rPr dirty="0" sz="8000" spc="270">
                <a:solidFill>
                  <a:srgbClr val="FFFFFF"/>
                </a:solidFill>
              </a:rPr>
              <a:t>t</a:t>
            </a:r>
            <a:r>
              <a:rPr dirty="0" sz="8000" spc="-484">
                <a:solidFill>
                  <a:srgbClr val="FFFFFF"/>
                </a:solidFill>
              </a:rPr>
              <a:t>o</a:t>
            </a:r>
            <a:endParaRPr sz="8000"/>
          </a:p>
        </p:txBody>
      </p:sp>
      <p:sp>
        <p:nvSpPr>
          <p:cNvPr id="6" name="object 6"/>
          <p:cNvSpPr txBox="1"/>
          <p:nvPr/>
        </p:nvSpPr>
        <p:spPr>
          <a:xfrm>
            <a:off x="1016000" y="4968883"/>
            <a:ext cx="5648325" cy="429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dirty="0" sz="3000" spc="-229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19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4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3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110">
                <a:solidFill>
                  <a:srgbClr val="FFFFFF"/>
                </a:solidFill>
                <a:latin typeface="Tahoma"/>
                <a:cs typeface="Tahoma"/>
              </a:rPr>
              <a:t>zz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-11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4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3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3000" spc="-13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15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-190">
                <a:solidFill>
                  <a:srgbClr val="FFFFFF"/>
                </a:solidFill>
                <a:latin typeface="Tahoma"/>
                <a:cs typeface="Tahoma"/>
              </a:rPr>
              <a:t>gg</a:t>
            </a:r>
            <a:r>
              <a:rPr dirty="0" sz="30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3000" spc="-13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80">
                <a:solidFill>
                  <a:srgbClr val="FFFFFF"/>
                </a:solidFill>
                <a:latin typeface="Tahoma"/>
                <a:cs typeface="Tahoma"/>
              </a:rPr>
              <a:t>l  </a:t>
            </a:r>
            <a:r>
              <a:rPr dirty="0" sz="3000" spc="-4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3000" spc="-8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3000" spc="-9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12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300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3000" spc="-13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Tahoma"/>
                <a:cs typeface="Tahoma"/>
              </a:rPr>
              <a:t>ll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5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3000" spc="-8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3000" spc="3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3000" spc="-4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3000" spc="-8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3000" spc="-9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-310">
                <a:solidFill>
                  <a:srgbClr val="FFFFFF"/>
                </a:solidFill>
                <a:latin typeface="Tahoma"/>
                <a:cs typeface="Tahoma"/>
              </a:rPr>
              <a:t>:  </a:t>
            </a:r>
            <a:r>
              <a:rPr dirty="0" sz="3000" spc="-35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dirty="0" sz="3000" spc="-8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3000" spc="-13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Tahoma"/>
                <a:cs typeface="Tahoma"/>
              </a:rPr>
              <a:t>ll</a:t>
            </a:r>
            <a:r>
              <a:rPr dirty="0" sz="3000" spc="60">
                <a:solidFill>
                  <a:srgbClr val="FFFFFF"/>
                </a:solidFill>
                <a:latin typeface="Tahoma"/>
                <a:cs typeface="Tahoma"/>
              </a:rPr>
              <a:t>'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3000" spc="-12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13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3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30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nn</a:t>
            </a:r>
            <a:r>
              <a:rPr dirty="0" sz="3000" spc="-4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15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-11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4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30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3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3000" spc="50">
                <a:solidFill>
                  <a:srgbClr val="FFFFFF"/>
                </a:solidFill>
                <a:latin typeface="Tahoma"/>
                <a:cs typeface="Tahoma"/>
              </a:rPr>
              <a:t>i  </a:t>
            </a:r>
            <a:r>
              <a:rPr dirty="0" sz="3000" spc="-12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3000" spc="-13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9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3000" spc="-15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11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3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30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35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3000" spc="-9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3000" spc="-4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5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3000" spc="-13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125">
                <a:solidFill>
                  <a:srgbClr val="FFFFFF"/>
                </a:solidFill>
                <a:latin typeface="Tahoma"/>
                <a:cs typeface="Tahoma"/>
              </a:rPr>
              <a:t>ss</a:t>
            </a:r>
            <a:r>
              <a:rPr dirty="0" sz="300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5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3000" spc="-85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85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nn</a:t>
            </a:r>
            <a:r>
              <a:rPr dirty="0" sz="300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8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3000" spc="-35">
                <a:solidFill>
                  <a:srgbClr val="FFFFFF"/>
                </a:solidFill>
                <a:latin typeface="Tahoma"/>
                <a:cs typeface="Tahoma"/>
              </a:rPr>
              <a:t>n  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3000" spc="-35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-45">
                <a:solidFill>
                  <a:srgbClr val="FFFFFF"/>
                </a:solidFill>
                <a:latin typeface="Tahoma"/>
                <a:cs typeface="Tahoma"/>
              </a:rPr>
              <a:t>tt</a:t>
            </a:r>
            <a:r>
              <a:rPr dirty="0" sz="300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13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5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3000" spc="-4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3000" spc="-4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5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3000" spc="-4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20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dirty="0" sz="3000" spc="-4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9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3000" spc="-19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110">
                <a:solidFill>
                  <a:srgbClr val="FFFFFF"/>
                </a:solidFill>
                <a:latin typeface="Tahoma"/>
                <a:cs typeface="Tahoma"/>
              </a:rPr>
              <a:t>zz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-4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15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dirty="0" sz="3000" spc="-10">
                <a:solidFill>
                  <a:srgbClr val="FFFFFF"/>
                </a:solidFill>
                <a:latin typeface="Tahoma"/>
                <a:cs typeface="Tahoma"/>
              </a:rPr>
              <a:t>o  </a:t>
            </a:r>
            <a:r>
              <a:rPr dirty="0" sz="3000" spc="-40">
                <a:solidFill>
                  <a:srgbClr val="FFFFFF"/>
                </a:solidFill>
                <a:latin typeface="Tahoma"/>
                <a:cs typeface="Tahoma"/>
              </a:rPr>
              <a:t>sull’attività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60">
                <a:solidFill>
                  <a:srgbClr val="FFFFFF"/>
                </a:solidFill>
                <a:latin typeface="Tahoma"/>
                <a:cs typeface="Tahoma"/>
              </a:rPr>
              <a:t>degli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60">
                <a:solidFill>
                  <a:srgbClr val="FFFFFF"/>
                </a:solidFill>
                <a:latin typeface="Tahoma"/>
                <a:cs typeface="Tahoma"/>
              </a:rPr>
              <a:t>operatori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45">
                <a:solidFill>
                  <a:srgbClr val="FFFFFF"/>
                </a:solidFill>
                <a:latin typeface="Tahoma"/>
                <a:cs typeface="Tahoma"/>
              </a:rPr>
              <a:t>turistici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dirty="0" sz="3000" spc="-9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-4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3000" spc="-8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3000" spc="-9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3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3000" spc="-13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3000" spc="-4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3000" spc="-5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3000" spc="-85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12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3000" spc="-8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30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15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-190">
                <a:solidFill>
                  <a:srgbClr val="FFFFFF"/>
                </a:solidFill>
                <a:latin typeface="Tahoma"/>
                <a:cs typeface="Tahoma"/>
              </a:rPr>
              <a:t>gg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-4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3000" spc="-4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9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30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80">
                <a:solidFill>
                  <a:srgbClr val="FFFFFF"/>
                </a:solidFill>
                <a:latin typeface="Tahoma"/>
                <a:cs typeface="Tahoma"/>
              </a:rPr>
              <a:t>e  </a:t>
            </a:r>
            <a:r>
              <a:rPr dirty="0" sz="3000" spc="-12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3000" spc="-8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30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135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dirty="0" sz="3000" spc="-9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3000" spc="-8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4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3000" spc="-4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3000" spc="-9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30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3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3000" spc="-13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Tahoma"/>
                <a:cs typeface="Tahoma"/>
              </a:rPr>
              <a:t>ll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13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12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3000" spc="-35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3000" spc="-13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9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13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7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3000" spc="-11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3000" spc="-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5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3000" spc="-8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3000" spc="3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3000" spc="-4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3000" spc="-8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3000" spc="-9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3000" spc="-1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000" spc="3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3000" spc="-185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71444"/>
            <a:ext cx="2253113" cy="2615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pc="95"/>
              <a:t>Il</a:t>
            </a:r>
            <a:r>
              <a:rPr dirty="0" spc="-260"/>
              <a:t> </a:t>
            </a:r>
            <a:r>
              <a:rPr dirty="0" spc="-215"/>
              <a:t>valore</a:t>
            </a:r>
            <a:r>
              <a:rPr dirty="0" spc="-260"/>
              <a:t> </a:t>
            </a:r>
            <a:r>
              <a:rPr dirty="0" spc="-210"/>
              <a:t>dei</a:t>
            </a:r>
            <a:r>
              <a:rPr dirty="0" spc="-260"/>
              <a:t> </a:t>
            </a:r>
            <a:r>
              <a:rPr dirty="0" spc="-100"/>
              <a:t>dati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87410" y="4439454"/>
            <a:ext cx="3846195" cy="43249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267335" marR="260350">
              <a:lnSpc>
                <a:spcPct val="108600"/>
              </a:lnSpc>
              <a:spcBef>
                <a:spcPts val="90"/>
              </a:spcBef>
            </a:pPr>
            <a:r>
              <a:rPr dirty="0" sz="4100" spc="60">
                <a:solidFill>
                  <a:srgbClr val="731F7D"/>
                </a:solidFill>
                <a:latin typeface="Cambria"/>
                <a:cs typeface="Cambria"/>
              </a:rPr>
              <a:t>V</a:t>
            </a:r>
            <a:r>
              <a:rPr dirty="0" sz="4100" spc="-30">
                <a:solidFill>
                  <a:srgbClr val="731F7D"/>
                </a:solidFill>
                <a:latin typeface="Cambria"/>
                <a:cs typeface="Cambria"/>
              </a:rPr>
              <a:t>a</a:t>
            </a:r>
            <a:r>
              <a:rPr dirty="0" sz="4100" spc="105">
                <a:solidFill>
                  <a:srgbClr val="731F7D"/>
                </a:solidFill>
                <a:latin typeface="Cambria"/>
                <a:cs typeface="Cambria"/>
              </a:rPr>
              <a:t>l</a:t>
            </a:r>
            <a:r>
              <a:rPr dirty="0" sz="4100" spc="-25">
                <a:solidFill>
                  <a:srgbClr val="731F7D"/>
                </a:solidFill>
                <a:latin typeface="Cambria"/>
                <a:cs typeface="Cambria"/>
              </a:rPr>
              <a:t>o</a:t>
            </a:r>
            <a:r>
              <a:rPr dirty="0" sz="4100" spc="-160">
                <a:solidFill>
                  <a:srgbClr val="731F7D"/>
                </a:solidFill>
                <a:latin typeface="Cambria"/>
                <a:cs typeface="Cambria"/>
              </a:rPr>
              <a:t>r</a:t>
            </a:r>
            <a:r>
              <a:rPr dirty="0" sz="4100" spc="80">
                <a:solidFill>
                  <a:srgbClr val="731F7D"/>
                </a:solidFill>
                <a:latin typeface="Cambria"/>
                <a:cs typeface="Cambria"/>
              </a:rPr>
              <a:t>i</a:t>
            </a:r>
            <a:r>
              <a:rPr dirty="0" sz="4100" spc="30">
                <a:solidFill>
                  <a:srgbClr val="731F7D"/>
                </a:solidFill>
                <a:latin typeface="Cambria"/>
                <a:cs typeface="Cambria"/>
              </a:rPr>
              <a:t>zz</a:t>
            </a:r>
            <a:r>
              <a:rPr dirty="0" sz="4100" spc="-30">
                <a:solidFill>
                  <a:srgbClr val="731F7D"/>
                </a:solidFill>
                <a:latin typeface="Cambria"/>
                <a:cs typeface="Cambria"/>
              </a:rPr>
              <a:t>a</a:t>
            </a:r>
            <a:r>
              <a:rPr dirty="0" sz="4100" spc="30">
                <a:solidFill>
                  <a:srgbClr val="731F7D"/>
                </a:solidFill>
                <a:latin typeface="Cambria"/>
                <a:cs typeface="Cambria"/>
              </a:rPr>
              <a:t>z</a:t>
            </a:r>
            <a:r>
              <a:rPr dirty="0" sz="4100" spc="80">
                <a:solidFill>
                  <a:srgbClr val="731F7D"/>
                </a:solidFill>
                <a:latin typeface="Cambria"/>
                <a:cs typeface="Cambria"/>
              </a:rPr>
              <a:t>i</a:t>
            </a:r>
            <a:r>
              <a:rPr dirty="0" sz="4100" spc="-25">
                <a:solidFill>
                  <a:srgbClr val="731F7D"/>
                </a:solidFill>
                <a:latin typeface="Cambria"/>
                <a:cs typeface="Cambria"/>
              </a:rPr>
              <a:t>o</a:t>
            </a:r>
            <a:r>
              <a:rPr dirty="0" sz="4100" spc="100">
                <a:solidFill>
                  <a:srgbClr val="731F7D"/>
                </a:solidFill>
                <a:latin typeface="Cambria"/>
                <a:cs typeface="Cambria"/>
              </a:rPr>
              <a:t>n</a:t>
            </a:r>
            <a:r>
              <a:rPr dirty="0" sz="4100" spc="-15">
                <a:solidFill>
                  <a:srgbClr val="731F7D"/>
                </a:solidFill>
                <a:latin typeface="Cambria"/>
                <a:cs typeface="Cambria"/>
              </a:rPr>
              <a:t>e  </a:t>
            </a:r>
            <a:r>
              <a:rPr dirty="0" sz="4100" spc="20">
                <a:solidFill>
                  <a:srgbClr val="731F7D"/>
                </a:solidFill>
                <a:latin typeface="Cambria"/>
                <a:cs typeface="Cambria"/>
              </a:rPr>
              <a:t>dei</a:t>
            </a:r>
            <a:r>
              <a:rPr dirty="0" sz="4100" spc="120">
                <a:solidFill>
                  <a:srgbClr val="731F7D"/>
                </a:solidFill>
                <a:latin typeface="Cambria"/>
                <a:cs typeface="Cambria"/>
              </a:rPr>
              <a:t> </a:t>
            </a:r>
            <a:r>
              <a:rPr dirty="0" sz="4100" spc="40">
                <a:solidFill>
                  <a:srgbClr val="731F7D"/>
                </a:solidFill>
                <a:latin typeface="Cambria"/>
                <a:cs typeface="Cambria"/>
              </a:rPr>
              <a:t>dati</a:t>
            </a:r>
            <a:endParaRPr sz="4100">
              <a:latin typeface="Cambria"/>
              <a:cs typeface="Cambria"/>
            </a:endParaRPr>
          </a:p>
          <a:p>
            <a:pPr algn="ctr" marL="12700" marR="5080">
              <a:lnSpc>
                <a:spcPct val="116300"/>
              </a:lnSpc>
              <a:spcBef>
                <a:spcPts val="2655"/>
              </a:spcBef>
            </a:pPr>
            <a:r>
              <a:rPr dirty="0" sz="2100" spc="-75">
                <a:latin typeface="Tahoma"/>
                <a:cs typeface="Tahoma"/>
              </a:rPr>
              <a:t>C</a:t>
            </a:r>
            <a:r>
              <a:rPr dirty="0" sz="2100" spc="-15">
                <a:latin typeface="Tahoma"/>
                <a:cs typeface="Tahoma"/>
              </a:rPr>
              <a:t>o</a:t>
            </a:r>
            <a:r>
              <a:rPr dirty="0" sz="2100" spc="-80">
                <a:latin typeface="Tahoma"/>
                <a:cs typeface="Tahoma"/>
              </a:rPr>
              <a:t>s</a:t>
            </a:r>
            <a:r>
              <a:rPr dirty="0" sz="2100" spc="35">
                <a:latin typeface="Tahoma"/>
                <a:cs typeface="Tahoma"/>
              </a:rPr>
              <a:t>ì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30">
                <a:latin typeface="Tahoma"/>
                <a:cs typeface="Tahoma"/>
              </a:rPr>
              <a:t>c</a:t>
            </a:r>
            <a:r>
              <a:rPr dirty="0" sz="2100" spc="-15">
                <a:latin typeface="Tahoma"/>
                <a:cs typeface="Tahoma"/>
              </a:rPr>
              <a:t>o</a:t>
            </a:r>
            <a:r>
              <a:rPr dirty="0" sz="2100" spc="-35">
                <a:latin typeface="Tahoma"/>
                <a:cs typeface="Tahoma"/>
              </a:rPr>
              <a:t>m</a:t>
            </a:r>
            <a:r>
              <a:rPr dirty="0" sz="2100" spc="-60">
                <a:latin typeface="Tahoma"/>
                <a:cs typeface="Tahoma"/>
              </a:rPr>
              <a:t>e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10">
                <a:latin typeface="Tahoma"/>
                <a:cs typeface="Tahoma"/>
              </a:rPr>
              <a:t>i</a:t>
            </a:r>
            <a:r>
              <a:rPr dirty="0" sz="2100" spc="-15">
                <a:latin typeface="Tahoma"/>
                <a:cs typeface="Tahoma"/>
              </a:rPr>
              <a:t>n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60">
                <a:latin typeface="Tahoma"/>
                <a:cs typeface="Tahoma"/>
              </a:rPr>
              <a:t>a</a:t>
            </a:r>
            <a:r>
              <a:rPr dirty="0" sz="2100" spc="25">
                <a:latin typeface="Tahoma"/>
                <a:cs typeface="Tahoma"/>
              </a:rPr>
              <a:t>l</a:t>
            </a:r>
            <a:r>
              <a:rPr dirty="0" sz="2100" spc="-25">
                <a:latin typeface="Tahoma"/>
                <a:cs typeface="Tahoma"/>
              </a:rPr>
              <a:t>t</a:t>
            </a:r>
            <a:r>
              <a:rPr dirty="0" sz="2100" spc="-60">
                <a:latin typeface="Tahoma"/>
                <a:cs typeface="Tahoma"/>
              </a:rPr>
              <a:t>r</a:t>
            </a:r>
            <a:r>
              <a:rPr dirty="0" sz="2100" spc="35">
                <a:latin typeface="Tahoma"/>
                <a:cs typeface="Tahoma"/>
              </a:rPr>
              <a:t>i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80">
                <a:latin typeface="Tahoma"/>
                <a:cs typeface="Tahoma"/>
              </a:rPr>
              <a:t>s</a:t>
            </a:r>
            <a:r>
              <a:rPr dirty="0" sz="2100" spc="-85">
                <a:latin typeface="Tahoma"/>
                <a:cs typeface="Tahoma"/>
              </a:rPr>
              <a:t>e</a:t>
            </a:r>
            <a:r>
              <a:rPr dirty="0" sz="2100" spc="-25">
                <a:latin typeface="Tahoma"/>
                <a:cs typeface="Tahoma"/>
              </a:rPr>
              <a:t>tt</a:t>
            </a:r>
            <a:r>
              <a:rPr dirty="0" sz="2100" spc="-15">
                <a:latin typeface="Tahoma"/>
                <a:cs typeface="Tahoma"/>
              </a:rPr>
              <a:t>o</a:t>
            </a:r>
            <a:r>
              <a:rPr dirty="0" sz="2100" spc="-60">
                <a:latin typeface="Tahoma"/>
                <a:cs typeface="Tahoma"/>
              </a:rPr>
              <a:t>r</a:t>
            </a:r>
            <a:r>
              <a:rPr dirty="0" sz="2100" spc="10">
                <a:latin typeface="Tahoma"/>
                <a:cs typeface="Tahoma"/>
              </a:rPr>
              <a:t>i</a:t>
            </a:r>
            <a:r>
              <a:rPr dirty="0" sz="2100" spc="-120">
                <a:latin typeface="Tahoma"/>
                <a:cs typeface="Tahoma"/>
              </a:rPr>
              <a:t>,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60">
                <a:latin typeface="Tahoma"/>
                <a:cs typeface="Tahoma"/>
              </a:rPr>
              <a:t>a</a:t>
            </a:r>
            <a:r>
              <a:rPr dirty="0" sz="2100" spc="-40">
                <a:latin typeface="Tahoma"/>
                <a:cs typeface="Tahoma"/>
              </a:rPr>
              <a:t>n</a:t>
            </a:r>
            <a:r>
              <a:rPr dirty="0" sz="2100" spc="-30">
                <a:latin typeface="Tahoma"/>
                <a:cs typeface="Tahoma"/>
              </a:rPr>
              <a:t>c</a:t>
            </a:r>
            <a:r>
              <a:rPr dirty="0" sz="2100" spc="-50">
                <a:latin typeface="Tahoma"/>
                <a:cs typeface="Tahoma"/>
              </a:rPr>
              <a:t>h</a:t>
            </a:r>
            <a:r>
              <a:rPr dirty="0" sz="2100" spc="-60">
                <a:latin typeface="Tahoma"/>
                <a:cs typeface="Tahoma"/>
              </a:rPr>
              <a:t>e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40">
                <a:latin typeface="Tahoma"/>
                <a:cs typeface="Tahoma"/>
              </a:rPr>
              <a:t>n</a:t>
            </a:r>
            <a:r>
              <a:rPr dirty="0" sz="2100" spc="-85">
                <a:latin typeface="Tahoma"/>
                <a:cs typeface="Tahoma"/>
              </a:rPr>
              <a:t>e</a:t>
            </a:r>
            <a:r>
              <a:rPr dirty="0" sz="2100" spc="65">
                <a:latin typeface="Tahoma"/>
                <a:cs typeface="Tahoma"/>
              </a:rPr>
              <a:t>l  </a:t>
            </a:r>
            <a:r>
              <a:rPr dirty="0" sz="2100" spc="-25">
                <a:latin typeface="Tahoma"/>
                <a:cs typeface="Tahoma"/>
              </a:rPr>
              <a:t>t</a:t>
            </a:r>
            <a:r>
              <a:rPr dirty="0" sz="2100" spc="-50">
                <a:latin typeface="Tahoma"/>
                <a:cs typeface="Tahoma"/>
              </a:rPr>
              <a:t>u</a:t>
            </a:r>
            <a:r>
              <a:rPr dirty="0" sz="2100" spc="-60">
                <a:latin typeface="Tahoma"/>
                <a:cs typeface="Tahoma"/>
              </a:rPr>
              <a:t>r</a:t>
            </a:r>
            <a:r>
              <a:rPr dirty="0" sz="2100" spc="10">
                <a:latin typeface="Tahoma"/>
                <a:cs typeface="Tahoma"/>
              </a:rPr>
              <a:t>i</a:t>
            </a:r>
            <a:r>
              <a:rPr dirty="0" sz="2100" spc="-80">
                <a:latin typeface="Tahoma"/>
                <a:cs typeface="Tahoma"/>
              </a:rPr>
              <a:t>s</a:t>
            </a:r>
            <a:r>
              <a:rPr dirty="0" sz="2100" spc="-35">
                <a:latin typeface="Tahoma"/>
                <a:cs typeface="Tahoma"/>
              </a:rPr>
              <a:t>m</a:t>
            </a:r>
            <a:r>
              <a:rPr dirty="0" sz="2100" spc="10">
                <a:latin typeface="Tahoma"/>
                <a:cs typeface="Tahoma"/>
              </a:rPr>
              <a:t>o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60">
                <a:latin typeface="Tahoma"/>
                <a:cs typeface="Tahoma"/>
              </a:rPr>
              <a:t>e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40">
                <a:latin typeface="Tahoma"/>
                <a:cs typeface="Tahoma"/>
              </a:rPr>
              <a:t>n</a:t>
            </a:r>
            <a:r>
              <a:rPr dirty="0" sz="2100" spc="-85">
                <a:latin typeface="Tahoma"/>
                <a:cs typeface="Tahoma"/>
              </a:rPr>
              <a:t>e</a:t>
            </a:r>
            <a:r>
              <a:rPr dirty="0" sz="2100" spc="50">
                <a:latin typeface="Tahoma"/>
                <a:cs typeface="Tahoma"/>
              </a:rPr>
              <a:t>l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30">
                <a:latin typeface="Tahoma"/>
                <a:cs typeface="Tahoma"/>
              </a:rPr>
              <a:t>c</a:t>
            </a:r>
            <a:r>
              <a:rPr dirty="0" sz="2100" spc="-15">
                <a:latin typeface="Tahoma"/>
                <a:cs typeface="Tahoma"/>
              </a:rPr>
              <a:t>o</a:t>
            </a:r>
            <a:r>
              <a:rPr dirty="0" sz="2100" spc="-35">
                <a:latin typeface="Tahoma"/>
                <a:cs typeface="Tahoma"/>
              </a:rPr>
              <a:t>m</a:t>
            </a:r>
            <a:r>
              <a:rPr dirty="0" sz="2100" spc="-10">
                <a:latin typeface="Tahoma"/>
                <a:cs typeface="Tahoma"/>
              </a:rPr>
              <a:t>p</a:t>
            </a:r>
            <a:r>
              <a:rPr dirty="0" sz="2100" spc="-60">
                <a:latin typeface="Tahoma"/>
                <a:cs typeface="Tahoma"/>
              </a:rPr>
              <a:t>a</a:t>
            </a:r>
            <a:r>
              <a:rPr dirty="0" sz="2100" spc="-60">
                <a:latin typeface="Tahoma"/>
                <a:cs typeface="Tahoma"/>
              </a:rPr>
              <a:t>r</a:t>
            </a:r>
            <a:r>
              <a:rPr dirty="0" sz="2100" spc="-25">
                <a:latin typeface="Tahoma"/>
                <a:cs typeface="Tahoma"/>
              </a:rPr>
              <a:t>t</a:t>
            </a:r>
            <a:r>
              <a:rPr dirty="0" sz="2100" spc="10">
                <a:latin typeface="Tahoma"/>
                <a:cs typeface="Tahoma"/>
              </a:rPr>
              <a:t>o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30">
                <a:latin typeface="Tahoma"/>
                <a:cs typeface="Tahoma"/>
              </a:rPr>
              <a:t>c</a:t>
            </a:r>
            <a:r>
              <a:rPr dirty="0" sz="2100" spc="-50">
                <a:latin typeface="Tahoma"/>
                <a:cs typeface="Tahoma"/>
              </a:rPr>
              <a:t>u</a:t>
            </a:r>
            <a:r>
              <a:rPr dirty="0" sz="2100" spc="25">
                <a:latin typeface="Tahoma"/>
                <a:cs typeface="Tahoma"/>
              </a:rPr>
              <a:t>l</a:t>
            </a:r>
            <a:r>
              <a:rPr dirty="0" sz="2100" spc="-25">
                <a:latin typeface="Tahoma"/>
                <a:cs typeface="Tahoma"/>
              </a:rPr>
              <a:t>t</a:t>
            </a:r>
            <a:r>
              <a:rPr dirty="0" sz="2100" spc="-50">
                <a:latin typeface="Tahoma"/>
                <a:cs typeface="Tahoma"/>
              </a:rPr>
              <a:t>u</a:t>
            </a:r>
            <a:r>
              <a:rPr dirty="0" sz="2100" spc="-60">
                <a:latin typeface="Tahoma"/>
                <a:cs typeface="Tahoma"/>
              </a:rPr>
              <a:t>r</a:t>
            </a:r>
            <a:r>
              <a:rPr dirty="0" sz="2100" spc="-60">
                <a:latin typeface="Tahoma"/>
                <a:cs typeface="Tahoma"/>
              </a:rPr>
              <a:t>a</a:t>
            </a:r>
            <a:r>
              <a:rPr dirty="0" sz="2100" spc="25">
                <a:latin typeface="Tahoma"/>
                <a:cs typeface="Tahoma"/>
              </a:rPr>
              <a:t>l</a:t>
            </a:r>
            <a:r>
              <a:rPr dirty="0" sz="2100" spc="-45">
                <a:latin typeface="Tahoma"/>
                <a:cs typeface="Tahoma"/>
              </a:rPr>
              <a:t>e  </a:t>
            </a:r>
            <a:r>
              <a:rPr dirty="0" sz="2100" spc="-80">
                <a:latin typeface="Tahoma"/>
                <a:cs typeface="Tahoma"/>
              </a:rPr>
              <a:t>s</a:t>
            </a:r>
            <a:r>
              <a:rPr dirty="0" sz="2100" spc="-25">
                <a:latin typeface="Tahoma"/>
                <a:cs typeface="Tahoma"/>
              </a:rPr>
              <a:t>t</a:t>
            </a:r>
            <a:r>
              <a:rPr dirty="0" sz="2100" spc="-35">
                <a:latin typeface="Tahoma"/>
                <a:cs typeface="Tahoma"/>
              </a:rPr>
              <a:t>a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10">
                <a:latin typeface="Tahoma"/>
                <a:cs typeface="Tahoma"/>
              </a:rPr>
              <a:t>d</a:t>
            </a:r>
            <a:r>
              <a:rPr dirty="0" sz="2100" spc="10">
                <a:latin typeface="Tahoma"/>
                <a:cs typeface="Tahoma"/>
              </a:rPr>
              <a:t>i</a:t>
            </a:r>
            <a:r>
              <a:rPr dirty="0" sz="2100" spc="-95">
                <a:latin typeface="Tahoma"/>
                <a:cs typeface="Tahoma"/>
              </a:rPr>
              <a:t>v</a:t>
            </a:r>
            <a:r>
              <a:rPr dirty="0" sz="2100" spc="-85">
                <a:latin typeface="Tahoma"/>
                <a:cs typeface="Tahoma"/>
              </a:rPr>
              <a:t>e</a:t>
            </a:r>
            <a:r>
              <a:rPr dirty="0" sz="2100" spc="-40">
                <a:latin typeface="Tahoma"/>
                <a:cs typeface="Tahoma"/>
              </a:rPr>
              <a:t>n</a:t>
            </a:r>
            <a:r>
              <a:rPr dirty="0" sz="2100" spc="-25">
                <a:latin typeface="Tahoma"/>
                <a:cs typeface="Tahoma"/>
              </a:rPr>
              <a:t>t</a:t>
            </a:r>
            <a:r>
              <a:rPr dirty="0" sz="2100" spc="-60">
                <a:latin typeface="Tahoma"/>
                <a:cs typeface="Tahoma"/>
              </a:rPr>
              <a:t>a</a:t>
            </a:r>
            <a:r>
              <a:rPr dirty="0" sz="2100" spc="-40">
                <a:latin typeface="Tahoma"/>
                <a:cs typeface="Tahoma"/>
              </a:rPr>
              <a:t>n</a:t>
            </a:r>
            <a:r>
              <a:rPr dirty="0" sz="2100" spc="-10">
                <a:latin typeface="Tahoma"/>
                <a:cs typeface="Tahoma"/>
              </a:rPr>
              <a:t>d</a:t>
            </a:r>
            <a:r>
              <a:rPr dirty="0" sz="2100" spc="10">
                <a:latin typeface="Tahoma"/>
                <a:cs typeface="Tahoma"/>
              </a:rPr>
              <a:t>o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30">
                <a:latin typeface="Tahoma"/>
                <a:cs typeface="Tahoma"/>
              </a:rPr>
              <a:t>c</a:t>
            </a:r>
            <a:r>
              <a:rPr dirty="0" sz="2100" spc="-85">
                <a:latin typeface="Tahoma"/>
                <a:cs typeface="Tahoma"/>
              </a:rPr>
              <a:t>e</a:t>
            </a:r>
            <a:r>
              <a:rPr dirty="0" sz="2100" spc="-40">
                <a:latin typeface="Tahoma"/>
                <a:cs typeface="Tahoma"/>
              </a:rPr>
              <a:t>n</a:t>
            </a:r>
            <a:r>
              <a:rPr dirty="0" sz="2100" spc="-25">
                <a:latin typeface="Tahoma"/>
                <a:cs typeface="Tahoma"/>
              </a:rPr>
              <a:t>t</a:t>
            </a:r>
            <a:r>
              <a:rPr dirty="0" sz="2100" spc="-60">
                <a:latin typeface="Tahoma"/>
                <a:cs typeface="Tahoma"/>
              </a:rPr>
              <a:t>r</a:t>
            </a:r>
            <a:r>
              <a:rPr dirty="0" sz="2100" spc="-60">
                <a:latin typeface="Tahoma"/>
                <a:cs typeface="Tahoma"/>
              </a:rPr>
              <a:t>a</a:t>
            </a:r>
            <a:r>
              <a:rPr dirty="0" sz="2100" spc="25">
                <a:latin typeface="Tahoma"/>
                <a:cs typeface="Tahoma"/>
              </a:rPr>
              <a:t>l</a:t>
            </a:r>
            <a:r>
              <a:rPr dirty="0" sz="2100" spc="-60">
                <a:latin typeface="Tahoma"/>
                <a:cs typeface="Tahoma"/>
              </a:rPr>
              <a:t>e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25">
                <a:latin typeface="Tahoma"/>
                <a:cs typeface="Tahoma"/>
              </a:rPr>
              <a:t>l</a:t>
            </a:r>
            <a:r>
              <a:rPr dirty="0" sz="2100" spc="-30">
                <a:latin typeface="Tahoma"/>
                <a:cs typeface="Tahoma"/>
              </a:rPr>
              <a:t>a  </a:t>
            </a:r>
            <a:r>
              <a:rPr dirty="0" sz="2100" spc="-95">
                <a:latin typeface="Tahoma"/>
                <a:cs typeface="Tahoma"/>
              </a:rPr>
              <a:t>v</a:t>
            </a:r>
            <a:r>
              <a:rPr dirty="0" sz="2100" spc="-60">
                <a:latin typeface="Tahoma"/>
                <a:cs typeface="Tahoma"/>
              </a:rPr>
              <a:t>a</a:t>
            </a:r>
            <a:r>
              <a:rPr dirty="0" sz="2100" spc="25">
                <a:latin typeface="Tahoma"/>
                <a:cs typeface="Tahoma"/>
              </a:rPr>
              <a:t>l</a:t>
            </a:r>
            <a:r>
              <a:rPr dirty="0" sz="2100" spc="-15">
                <a:latin typeface="Tahoma"/>
                <a:cs typeface="Tahoma"/>
              </a:rPr>
              <a:t>o</a:t>
            </a:r>
            <a:r>
              <a:rPr dirty="0" sz="2100" spc="-60">
                <a:latin typeface="Tahoma"/>
                <a:cs typeface="Tahoma"/>
              </a:rPr>
              <a:t>r</a:t>
            </a:r>
            <a:r>
              <a:rPr dirty="0" sz="2100" spc="10">
                <a:latin typeface="Tahoma"/>
                <a:cs typeface="Tahoma"/>
              </a:rPr>
              <a:t>i</a:t>
            </a:r>
            <a:r>
              <a:rPr dirty="0" sz="2100" spc="-70">
                <a:latin typeface="Tahoma"/>
                <a:cs typeface="Tahoma"/>
              </a:rPr>
              <a:t>zz</a:t>
            </a:r>
            <a:r>
              <a:rPr dirty="0" sz="2100" spc="-60">
                <a:latin typeface="Tahoma"/>
                <a:cs typeface="Tahoma"/>
              </a:rPr>
              <a:t>a</a:t>
            </a:r>
            <a:r>
              <a:rPr dirty="0" sz="2100" spc="-70">
                <a:latin typeface="Tahoma"/>
                <a:cs typeface="Tahoma"/>
              </a:rPr>
              <a:t>z</a:t>
            </a:r>
            <a:r>
              <a:rPr dirty="0" sz="2100" spc="10">
                <a:latin typeface="Tahoma"/>
                <a:cs typeface="Tahoma"/>
              </a:rPr>
              <a:t>i</a:t>
            </a:r>
            <a:r>
              <a:rPr dirty="0" sz="2100" spc="-15">
                <a:latin typeface="Tahoma"/>
                <a:cs typeface="Tahoma"/>
              </a:rPr>
              <a:t>o</a:t>
            </a:r>
            <a:r>
              <a:rPr dirty="0" sz="2100" spc="-40">
                <a:latin typeface="Tahoma"/>
                <a:cs typeface="Tahoma"/>
              </a:rPr>
              <a:t>n</a:t>
            </a:r>
            <a:r>
              <a:rPr dirty="0" sz="2100" spc="-60">
                <a:latin typeface="Tahoma"/>
                <a:cs typeface="Tahoma"/>
              </a:rPr>
              <a:t>e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10">
                <a:latin typeface="Tahoma"/>
                <a:cs typeface="Tahoma"/>
              </a:rPr>
              <a:t>d</a:t>
            </a:r>
            <a:r>
              <a:rPr dirty="0" sz="2100" spc="-85">
                <a:latin typeface="Tahoma"/>
                <a:cs typeface="Tahoma"/>
              </a:rPr>
              <a:t>e</a:t>
            </a:r>
            <a:r>
              <a:rPr dirty="0" sz="2100" spc="35">
                <a:latin typeface="Tahoma"/>
                <a:cs typeface="Tahoma"/>
              </a:rPr>
              <a:t>i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10">
                <a:latin typeface="Tahoma"/>
                <a:cs typeface="Tahoma"/>
              </a:rPr>
              <a:t>d</a:t>
            </a:r>
            <a:r>
              <a:rPr dirty="0" sz="2100" spc="-60">
                <a:latin typeface="Tahoma"/>
                <a:cs typeface="Tahoma"/>
              </a:rPr>
              <a:t>a</a:t>
            </a:r>
            <a:r>
              <a:rPr dirty="0" sz="2100" spc="-25">
                <a:latin typeface="Tahoma"/>
                <a:cs typeface="Tahoma"/>
              </a:rPr>
              <a:t>t</a:t>
            </a:r>
            <a:r>
              <a:rPr dirty="0" sz="2100" spc="35">
                <a:latin typeface="Tahoma"/>
                <a:cs typeface="Tahoma"/>
              </a:rPr>
              <a:t>i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60">
                <a:latin typeface="Tahoma"/>
                <a:cs typeface="Tahoma"/>
              </a:rPr>
              <a:t>a</a:t>
            </a:r>
            <a:r>
              <a:rPr dirty="0" sz="2100" spc="50">
                <a:latin typeface="Tahoma"/>
                <a:cs typeface="Tahoma"/>
              </a:rPr>
              <a:t>l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90">
                <a:latin typeface="Tahoma"/>
                <a:cs typeface="Tahoma"/>
              </a:rPr>
              <a:t>f</a:t>
            </a:r>
            <a:r>
              <a:rPr dirty="0" sz="2100" spc="10">
                <a:latin typeface="Tahoma"/>
                <a:cs typeface="Tahoma"/>
              </a:rPr>
              <a:t>i</a:t>
            </a:r>
            <a:r>
              <a:rPr dirty="0" sz="2100" spc="-40">
                <a:latin typeface="Tahoma"/>
                <a:cs typeface="Tahoma"/>
              </a:rPr>
              <a:t>n</a:t>
            </a:r>
            <a:r>
              <a:rPr dirty="0" sz="2100" spc="-60">
                <a:latin typeface="Tahoma"/>
                <a:cs typeface="Tahoma"/>
              </a:rPr>
              <a:t>e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10">
                <a:latin typeface="Tahoma"/>
                <a:cs typeface="Tahoma"/>
              </a:rPr>
              <a:t>d</a:t>
            </a:r>
            <a:r>
              <a:rPr dirty="0" sz="2100" spc="40">
                <a:latin typeface="Tahoma"/>
                <a:cs typeface="Tahoma"/>
              </a:rPr>
              <a:t>i  </a:t>
            </a:r>
            <a:r>
              <a:rPr dirty="0" sz="2100" spc="-55">
                <a:latin typeface="Tahoma"/>
                <a:cs typeface="Tahoma"/>
              </a:rPr>
              <a:t>raccogliere, </a:t>
            </a:r>
            <a:r>
              <a:rPr dirty="0" sz="2100" spc="-60">
                <a:latin typeface="Tahoma"/>
                <a:cs typeface="Tahoma"/>
              </a:rPr>
              <a:t>gestire e </a:t>
            </a:r>
            <a:r>
              <a:rPr dirty="0" sz="2100" spc="-35">
                <a:latin typeface="Tahoma"/>
                <a:cs typeface="Tahoma"/>
              </a:rPr>
              <a:t>utilizzare </a:t>
            </a:r>
            <a:r>
              <a:rPr dirty="0" sz="2100" spc="-30">
                <a:latin typeface="Tahoma"/>
                <a:cs typeface="Tahoma"/>
              </a:rPr>
              <a:t> </a:t>
            </a:r>
            <a:r>
              <a:rPr dirty="0" sz="2100" spc="-10">
                <a:latin typeface="Tahoma"/>
                <a:cs typeface="Tahoma"/>
              </a:rPr>
              <a:t>q</a:t>
            </a:r>
            <a:r>
              <a:rPr dirty="0" sz="2100" spc="-50">
                <a:latin typeface="Tahoma"/>
                <a:cs typeface="Tahoma"/>
              </a:rPr>
              <a:t>u</a:t>
            </a:r>
            <a:r>
              <a:rPr dirty="0" sz="2100" spc="-85">
                <a:latin typeface="Tahoma"/>
                <a:cs typeface="Tahoma"/>
              </a:rPr>
              <a:t>e</a:t>
            </a:r>
            <a:r>
              <a:rPr dirty="0" sz="2100" spc="-80">
                <a:latin typeface="Tahoma"/>
                <a:cs typeface="Tahoma"/>
              </a:rPr>
              <a:t>s</a:t>
            </a:r>
            <a:r>
              <a:rPr dirty="0" sz="2100" spc="-25">
                <a:latin typeface="Tahoma"/>
                <a:cs typeface="Tahoma"/>
              </a:rPr>
              <a:t>t</a:t>
            </a:r>
            <a:r>
              <a:rPr dirty="0" sz="2100" spc="-60">
                <a:latin typeface="Tahoma"/>
                <a:cs typeface="Tahoma"/>
              </a:rPr>
              <a:t>e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10">
                <a:latin typeface="Tahoma"/>
                <a:cs typeface="Tahoma"/>
              </a:rPr>
              <a:t>p</a:t>
            </a:r>
            <a:r>
              <a:rPr dirty="0" sz="2100" spc="-60">
                <a:latin typeface="Tahoma"/>
                <a:cs typeface="Tahoma"/>
              </a:rPr>
              <a:t>r</a:t>
            </a:r>
            <a:r>
              <a:rPr dirty="0" sz="2100" spc="-85">
                <a:latin typeface="Tahoma"/>
                <a:cs typeface="Tahoma"/>
              </a:rPr>
              <a:t>e</a:t>
            </a:r>
            <a:r>
              <a:rPr dirty="0" sz="2100" spc="-70">
                <a:latin typeface="Tahoma"/>
                <a:cs typeface="Tahoma"/>
              </a:rPr>
              <a:t>z</a:t>
            </a:r>
            <a:r>
              <a:rPr dirty="0" sz="2100" spc="10">
                <a:latin typeface="Tahoma"/>
                <a:cs typeface="Tahoma"/>
              </a:rPr>
              <a:t>i</a:t>
            </a:r>
            <a:r>
              <a:rPr dirty="0" sz="2100" spc="-15">
                <a:latin typeface="Tahoma"/>
                <a:cs typeface="Tahoma"/>
              </a:rPr>
              <a:t>o</a:t>
            </a:r>
            <a:r>
              <a:rPr dirty="0" sz="2100" spc="-80">
                <a:latin typeface="Tahoma"/>
                <a:cs typeface="Tahoma"/>
              </a:rPr>
              <a:t>s</a:t>
            </a:r>
            <a:r>
              <a:rPr dirty="0" sz="2100" spc="-60">
                <a:latin typeface="Tahoma"/>
                <a:cs typeface="Tahoma"/>
              </a:rPr>
              <a:t>e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10">
                <a:latin typeface="Tahoma"/>
                <a:cs typeface="Tahoma"/>
              </a:rPr>
              <a:t>i</a:t>
            </a:r>
            <a:r>
              <a:rPr dirty="0" sz="2100" spc="-40">
                <a:latin typeface="Tahoma"/>
                <a:cs typeface="Tahoma"/>
              </a:rPr>
              <a:t>n</a:t>
            </a:r>
            <a:r>
              <a:rPr dirty="0" sz="2100" spc="-90">
                <a:latin typeface="Tahoma"/>
                <a:cs typeface="Tahoma"/>
              </a:rPr>
              <a:t>f</a:t>
            </a:r>
            <a:r>
              <a:rPr dirty="0" sz="2100" spc="-15">
                <a:latin typeface="Tahoma"/>
                <a:cs typeface="Tahoma"/>
              </a:rPr>
              <a:t>o</a:t>
            </a:r>
            <a:r>
              <a:rPr dirty="0" sz="2100" spc="-60">
                <a:latin typeface="Tahoma"/>
                <a:cs typeface="Tahoma"/>
              </a:rPr>
              <a:t>r</a:t>
            </a:r>
            <a:r>
              <a:rPr dirty="0" sz="2100" spc="-35">
                <a:latin typeface="Tahoma"/>
                <a:cs typeface="Tahoma"/>
              </a:rPr>
              <a:t>m</a:t>
            </a:r>
            <a:r>
              <a:rPr dirty="0" sz="2100" spc="-60">
                <a:latin typeface="Tahoma"/>
                <a:cs typeface="Tahoma"/>
              </a:rPr>
              <a:t>a</a:t>
            </a:r>
            <a:r>
              <a:rPr dirty="0" sz="2100" spc="-70">
                <a:latin typeface="Tahoma"/>
                <a:cs typeface="Tahoma"/>
              </a:rPr>
              <a:t>z</a:t>
            </a:r>
            <a:r>
              <a:rPr dirty="0" sz="2100" spc="10">
                <a:latin typeface="Tahoma"/>
                <a:cs typeface="Tahoma"/>
              </a:rPr>
              <a:t>i</a:t>
            </a:r>
            <a:r>
              <a:rPr dirty="0" sz="2100" spc="-15">
                <a:latin typeface="Tahoma"/>
                <a:cs typeface="Tahoma"/>
              </a:rPr>
              <a:t>o</a:t>
            </a:r>
            <a:r>
              <a:rPr dirty="0" sz="2100" spc="-40">
                <a:latin typeface="Tahoma"/>
                <a:cs typeface="Tahoma"/>
              </a:rPr>
              <a:t>n</a:t>
            </a:r>
            <a:r>
              <a:rPr dirty="0" sz="2100" spc="35">
                <a:latin typeface="Tahoma"/>
                <a:cs typeface="Tahoma"/>
              </a:rPr>
              <a:t>i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10">
                <a:latin typeface="Tahoma"/>
                <a:cs typeface="Tahoma"/>
              </a:rPr>
              <a:t>i</a:t>
            </a:r>
            <a:r>
              <a:rPr dirty="0" sz="2100" spc="-10">
                <a:latin typeface="Tahoma"/>
                <a:cs typeface="Tahoma"/>
              </a:rPr>
              <a:t>n  </a:t>
            </a:r>
            <a:r>
              <a:rPr dirty="0" sz="2100" spc="-35">
                <a:latin typeface="Tahoma"/>
                <a:cs typeface="Tahoma"/>
              </a:rPr>
              <a:t>m</a:t>
            </a:r>
            <a:r>
              <a:rPr dirty="0" sz="2100" spc="-60">
                <a:latin typeface="Tahoma"/>
                <a:cs typeface="Tahoma"/>
              </a:rPr>
              <a:t>a</a:t>
            </a:r>
            <a:r>
              <a:rPr dirty="0" sz="2100" spc="-40">
                <a:latin typeface="Tahoma"/>
                <a:cs typeface="Tahoma"/>
              </a:rPr>
              <a:t>n</a:t>
            </a:r>
            <a:r>
              <a:rPr dirty="0" sz="2100" spc="10">
                <a:latin typeface="Tahoma"/>
                <a:cs typeface="Tahoma"/>
              </a:rPr>
              <a:t>i</a:t>
            </a:r>
            <a:r>
              <a:rPr dirty="0" sz="2100" spc="-85">
                <a:latin typeface="Tahoma"/>
                <a:cs typeface="Tahoma"/>
              </a:rPr>
              <a:t>e</a:t>
            </a:r>
            <a:r>
              <a:rPr dirty="0" sz="2100" spc="-60">
                <a:latin typeface="Tahoma"/>
                <a:cs typeface="Tahoma"/>
              </a:rPr>
              <a:t>r</a:t>
            </a:r>
            <a:r>
              <a:rPr dirty="0" sz="2100" spc="-35">
                <a:latin typeface="Tahoma"/>
                <a:cs typeface="Tahoma"/>
              </a:rPr>
              <a:t>a</a:t>
            </a:r>
            <a:r>
              <a:rPr dirty="0" sz="2100" spc="-275">
                <a:latin typeface="Tahoma"/>
                <a:cs typeface="Tahoma"/>
              </a:rPr>
              <a:t> </a:t>
            </a:r>
            <a:r>
              <a:rPr dirty="0" sz="2100" spc="-80">
                <a:latin typeface="Tahoma"/>
                <a:cs typeface="Tahoma"/>
              </a:rPr>
              <a:t>s</a:t>
            </a:r>
            <a:r>
              <a:rPr dirty="0" sz="2100" spc="-25">
                <a:latin typeface="Tahoma"/>
                <a:cs typeface="Tahoma"/>
              </a:rPr>
              <a:t>t</a:t>
            </a:r>
            <a:r>
              <a:rPr dirty="0" sz="2100" spc="-60">
                <a:latin typeface="Tahoma"/>
                <a:cs typeface="Tahoma"/>
              </a:rPr>
              <a:t>r</a:t>
            </a:r>
            <a:r>
              <a:rPr dirty="0" sz="2100" spc="-60">
                <a:latin typeface="Tahoma"/>
                <a:cs typeface="Tahoma"/>
              </a:rPr>
              <a:t>a</a:t>
            </a:r>
            <a:r>
              <a:rPr dirty="0" sz="2100" spc="-25">
                <a:latin typeface="Tahoma"/>
                <a:cs typeface="Tahoma"/>
              </a:rPr>
              <a:t>t</a:t>
            </a:r>
            <a:r>
              <a:rPr dirty="0" sz="2100" spc="-85">
                <a:latin typeface="Tahoma"/>
                <a:cs typeface="Tahoma"/>
              </a:rPr>
              <a:t>e</a:t>
            </a:r>
            <a:r>
              <a:rPr dirty="0" sz="2100" spc="-125">
                <a:latin typeface="Tahoma"/>
                <a:cs typeface="Tahoma"/>
              </a:rPr>
              <a:t>g</a:t>
            </a:r>
            <a:r>
              <a:rPr dirty="0" sz="2100" spc="10">
                <a:latin typeface="Tahoma"/>
                <a:cs typeface="Tahoma"/>
              </a:rPr>
              <a:t>i</a:t>
            </a:r>
            <a:r>
              <a:rPr dirty="0" sz="2100" spc="-30">
                <a:latin typeface="Tahoma"/>
                <a:cs typeface="Tahoma"/>
              </a:rPr>
              <a:t>c</a:t>
            </a:r>
            <a:r>
              <a:rPr dirty="0" sz="2100" spc="-60">
                <a:latin typeface="Tahoma"/>
                <a:cs typeface="Tahoma"/>
              </a:rPr>
              <a:t>a</a:t>
            </a:r>
            <a:r>
              <a:rPr dirty="0" sz="2100" spc="-120">
                <a:latin typeface="Tahoma"/>
                <a:cs typeface="Tahoma"/>
              </a:rPr>
              <a:t>.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42941" y="4487594"/>
            <a:ext cx="3802379" cy="226314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dirty="0" sz="4100" spc="10">
                <a:solidFill>
                  <a:srgbClr val="731F7D"/>
                </a:solidFill>
                <a:latin typeface="Cambria"/>
                <a:cs typeface="Cambria"/>
              </a:rPr>
              <a:t>Cybersecurity</a:t>
            </a:r>
            <a:endParaRPr sz="4100">
              <a:latin typeface="Cambria"/>
              <a:cs typeface="Cambria"/>
            </a:endParaRPr>
          </a:p>
          <a:p>
            <a:pPr algn="ctr" marL="12065" marR="5080" indent="-635">
              <a:lnSpc>
                <a:spcPct val="118400"/>
              </a:lnSpc>
              <a:spcBef>
                <a:spcPts val="2710"/>
              </a:spcBef>
            </a:pPr>
            <a:r>
              <a:rPr dirty="0" sz="1750" spc="-220">
                <a:latin typeface="Tahoma"/>
                <a:cs typeface="Tahoma"/>
              </a:rPr>
              <a:t>I</a:t>
            </a:r>
            <a:r>
              <a:rPr dirty="0" sz="1750" spc="-15">
                <a:latin typeface="Tahoma"/>
                <a:cs typeface="Tahoma"/>
              </a:rPr>
              <a:t>n</a:t>
            </a:r>
            <a:r>
              <a:rPr dirty="0" sz="1750" spc="-229">
                <a:latin typeface="Tahoma"/>
                <a:cs typeface="Tahoma"/>
              </a:rPr>
              <a:t> </a:t>
            </a:r>
            <a:r>
              <a:rPr dirty="0" sz="1750" spc="-10">
                <a:latin typeface="Tahoma"/>
                <a:cs typeface="Tahoma"/>
              </a:rPr>
              <a:t>q</a:t>
            </a:r>
            <a:r>
              <a:rPr dirty="0" sz="1750" spc="-40">
                <a:latin typeface="Tahoma"/>
                <a:cs typeface="Tahoma"/>
              </a:rPr>
              <a:t>u</a:t>
            </a:r>
            <a:r>
              <a:rPr dirty="0" sz="1750" spc="-70">
                <a:latin typeface="Tahoma"/>
                <a:cs typeface="Tahoma"/>
              </a:rPr>
              <a:t>e</a:t>
            </a:r>
            <a:r>
              <a:rPr dirty="0" sz="1750" spc="-65">
                <a:latin typeface="Tahoma"/>
                <a:cs typeface="Tahoma"/>
              </a:rPr>
              <a:t>s</a:t>
            </a:r>
            <a:r>
              <a:rPr dirty="0" sz="1750" spc="-20">
                <a:latin typeface="Tahoma"/>
                <a:cs typeface="Tahoma"/>
              </a:rPr>
              <a:t>t</a:t>
            </a:r>
            <a:r>
              <a:rPr dirty="0" sz="1750" spc="5">
                <a:latin typeface="Tahoma"/>
                <a:cs typeface="Tahoma"/>
              </a:rPr>
              <a:t>o</a:t>
            </a:r>
            <a:r>
              <a:rPr dirty="0" sz="1750" spc="-229">
                <a:latin typeface="Tahoma"/>
                <a:cs typeface="Tahoma"/>
              </a:rPr>
              <a:t> </a:t>
            </a:r>
            <a:r>
              <a:rPr dirty="0" sz="1750" spc="-50">
                <a:latin typeface="Tahoma"/>
                <a:cs typeface="Tahoma"/>
              </a:rPr>
              <a:t>a</a:t>
            </a:r>
            <a:r>
              <a:rPr dirty="0" sz="1750" spc="-25">
                <a:latin typeface="Tahoma"/>
                <a:cs typeface="Tahoma"/>
              </a:rPr>
              <a:t>m</a:t>
            </a:r>
            <a:r>
              <a:rPr dirty="0" sz="1750" spc="-10">
                <a:latin typeface="Tahoma"/>
                <a:cs typeface="Tahoma"/>
              </a:rPr>
              <a:t>b</a:t>
            </a:r>
            <a:r>
              <a:rPr dirty="0" sz="1750" spc="5">
                <a:latin typeface="Tahoma"/>
                <a:cs typeface="Tahoma"/>
              </a:rPr>
              <a:t>i</a:t>
            </a:r>
            <a:r>
              <a:rPr dirty="0" sz="1750" spc="-20">
                <a:latin typeface="Tahoma"/>
                <a:cs typeface="Tahoma"/>
              </a:rPr>
              <a:t>t</a:t>
            </a:r>
            <a:r>
              <a:rPr dirty="0" sz="1750" spc="5">
                <a:latin typeface="Tahoma"/>
                <a:cs typeface="Tahoma"/>
              </a:rPr>
              <a:t>o</a:t>
            </a:r>
            <a:r>
              <a:rPr dirty="0" sz="1750" spc="-229">
                <a:latin typeface="Tahoma"/>
                <a:cs typeface="Tahoma"/>
              </a:rPr>
              <a:t> </a:t>
            </a:r>
            <a:r>
              <a:rPr dirty="0" sz="1750" spc="-40">
                <a:latin typeface="Tahoma"/>
                <a:cs typeface="Tahoma"/>
              </a:rPr>
              <a:t>h</a:t>
            </a:r>
            <a:r>
              <a:rPr dirty="0" sz="1750" spc="-50">
                <a:latin typeface="Tahoma"/>
                <a:cs typeface="Tahoma"/>
              </a:rPr>
              <a:t>a</a:t>
            </a:r>
            <a:r>
              <a:rPr dirty="0" sz="1750" spc="-35">
                <a:latin typeface="Tahoma"/>
                <a:cs typeface="Tahoma"/>
              </a:rPr>
              <a:t>nn</a:t>
            </a:r>
            <a:r>
              <a:rPr dirty="0" sz="1750" spc="5">
                <a:latin typeface="Tahoma"/>
                <a:cs typeface="Tahoma"/>
              </a:rPr>
              <a:t>o</a:t>
            </a:r>
            <a:r>
              <a:rPr dirty="0" sz="1750" spc="-229">
                <a:latin typeface="Tahoma"/>
                <a:cs typeface="Tahoma"/>
              </a:rPr>
              <a:t> </a:t>
            </a:r>
            <a:r>
              <a:rPr dirty="0" sz="1750" spc="-40">
                <a:latin typeface="Tahoma"/>
                <a:cs typeface="Tahoma"/>
              </a:rPr>
              <a:t>u</a:t>
            </a:r>
            <a:r>
              <a:rPr dirty="0" sz="1750" spc="-15">
                <a:latin typeface="Tahoma"/>
                <a:cs typeface="Tahoma"/>
              </a:rPr>
              <a:t>n</a:t>
            </a:r>
            <a:r>
              <a:rPr dirty="0" sz="1750" spc="-229">
                <a:latin typeface="Tahoma"/>
                <a:cs typeface="Tahoma"/>
              </a:rPr>
              <a:t> </a:t>
            </a:r>
            <a:r>
              <a:rPr dirty="0" sz="1750" spc="-50">
                <a:latin typeface="Tahoma"/>
                <a:cs typeface="Tahoma"/>
              </a:rPr>
              <a:t>r</a:t>
            </a:r>
            <a:r>
              <a:rPr dirty="0" sz="1750" spc="-40">
                <a:latin typeface="Tahoma"/>
                <a:cs typeface="Tahoma"/>
              </a:rPr>
              <a:t>u</a:t>
            </a:r>
            <a:r>
              <a:rPr dirty="0" sz="1750" spc="-15">
                <a:latin typeface="Tahoma"/>
                <a:cs typeface="Tahoma"/>
              </a:rPr>
              <a:t>o</a:t>
            </a:r>
            <a:r>
              <a:rPr dirty="0" sz="1750" spc="20">
                <a:latin typeface="Tahoma"/>
                <a:cs typeface="Tahoma"/>
              </a:rPr>
              <a:t>l</a:t>
            </a:r>
            <a:r>
              <a:rPr dirty="0" sz="1750" spc="5">
                <a:latin typeface="Tahoma"/>
                <a:cs typeface="Tahoma"/>
              </a:rPr>
              <a:t>o  </a:t>
            </a:r>
            <a:r>
              <a:rPr dirty="0" sz="1750" spc="-75">
                <a:latin typeface="Tahoma"/>
                <a:cs typeface="Tahoma"/>
              </a:rPr>
              <a:t>f</a:t>
            </a:r>
            <a:r>
              <a:rPr dirty="0" sz="1750" spc="-15">
                <a:latin typeface="Tahoma"/>
                <a:cs typeface="Tahoma"/>
              </a:rPr>
              <a:t>o</a:t>
            </a:r>
            <a:r>
              <a:rPr dirty="0" sz="1750" spc="-35">
                <a:latin typeface="Tahoma"/>
                <a:cs typeface="Tahoma"/>
              </a:rPr>
              <a:t>n</a:t>
            </a:r>
            <a:r>
              <a:rPr dirty="0" sz="1750" spc="-10">
                <a:latin typeface="Tahoma"/>
                <a:cs typeface="Tahoma"/>
              </a:rPr>
              <a:t>d</a:t>
            </a:r>
            <a:r>
              <a:rPr dirty="0" sz="1750" spc="-50">
                <a:latin typeface="Tahoma"/>
                <a:cs typeface="Tahoma"/>
              </a:rPr>
              <a:t>a</a:t>
            </a:r>
            <a:r>
              <a:rPr dirty="0" sz="1750" spc="-25">
                <a:latin typeface="Tahoma"/>
                <a:cs typeface="Tahoma"/>
              </a:rPr>
              <a:t>m</a:t>
            </a:r>
            <a:r>
              <a:rPr dirty="0" sz="1750" spc="-70">
                <a:latin typeface="Tahoma"/>
                <a:cs typeface="Tahoma"/>
              </a:rPr>
              <a:t>e</a:t>
            </a:r>
            <a:r>
              <a:rPr dirty="0" sz="1750" spc="-35">
                <a:latin typeface="Tahoma"/>
                <a:cs typeface="Tahoma"/>
              </a:rPr>
              <a:t>n</a:t>
            </a:r>
            <a:r>
              <a:rPr dirty="0" sz="1750" spc="-20">
                <a:latin typeface="Tahoma"/>
                <a:cs typeface="Tahoma"/>
              </a:rPr>
              <a:t>t</a:t>
            </a:r>
            <a:r>
              <a:rPr dirty="0" sz="1750" spc="-50">
                <a:latin typeface="Tahoma"/>
                <a:cs typeface="Tahoma"/>
              </a:rPr>
              <a:t>a</a:t>
            </a:r>
            <a:r>
              <a:rPr dirty="0" sz="1750" spc="20">
                <a:latin typeface="Tahoma"/>
                <a:cs typeface="Tahoma"/>
              </a:rPr>
              <a:t>l</a:t>
            </a:r>
            <a:r>
              <a:rPr dirty="0" sz="1750" spc="-50">
                <a:latin typeface="Tahoma"/>
                <a:cs typeface="Tahoma"/>
              </a:rPr>
              <a:t>e</a:t>
            </a:r>
            <a:r>
              <a:rPr dirty="0" sz="1750" spc="-229">
                <a:latin typeface="Tahoma"/>
                <a:cs typeface="Tahoma"/>
              </a:rPr>
              <a:t> </a:t>
            </a:r>
            <a:r>
              <a:rPr dirty="0" sz="1750" spc="-50">
                <a:latin typeface="Tahoma"/>
                <a:cs typeface="Tahoma"/>
              </a:rPr>
              <a:t>a</a:t>
            </a:r>
            <a:r>
              <a:rPr dirty="0" sz="1750" spc="-35">
                <a:latin typeface="Tahoma"/>
                <a:cs typeface="Tahoma"/>
              </a:rPr>
              <a:t>n</a:t>
            </a:r>
            <a:r>
              <a:rPr dirty="0" sz="1750" spc="-25">
                <a:latin typeface="Tahoma"/>
                <a:cs typeface="Tahoma"/>
              </a:rPr>
              <a:t>c</a:t>
            </a:r>
            <a:r>
              <a:rPr dirty="0" sz="1750" spc="-40">
                <a:latin typeface="Tahoma"/>
                <a:cs typeface="Tahoma"/>
              </a:rPr>
              <a:t>h</a:t>
            </a:r>
            <a:r>
              <a:rPr dirty="0" sz="1750" spc="-50">
                <a:latin typeface="Tahoma"/>
                <a:cs typeface="Tahoma"/>
              </a:rPr>
              <a:t>e</a:t>
            </a:r>
            <a:r>
              <a:rPr dirty="0" sz="1750" spc="-229">
                <a:latin typeface="Tahoma"/>
                <a:cs typeface="Tahoma"/>
              </a:rPr>
              <a:t> </a:t>
            </a:r>
            <a:r>
              <a:rPr dirty="0" sz="1750" spc="20">
                <a:latin typeface="Tahoma"/>
                <a:cs typeface="Tahoma"/>
              </a:rPr>
              <a:t>l</a:t>
            </a:r>
            <a:r>
              <a:rPr dirty="0" sz="1750" spc="-50">
                <a:latin typeface="Tahoma"/>
                <a:cs typeface="Tahoma"/>
              </a:rPr>
              <a:t>e</a:t>
            </a:r>
            <a:r>
              <a:rPr dirty="0" sz="1750" spc="-229">
                <a:latin typeface="Tahoma"/>
                <a:cs typeface="Tahoma"/>
              </a:rPr>
              <a:t> </a:t>
            </a:r>
            <a:r>
              <a:rPr dirty="0" sz="1750" spc="-65">
                <a:latin typeface="Tahoma"/>
                <a:cs typeface="Tahoma"/>
              </a:rPr>
              <a:t>s</a:t>
            </a:r>
            <a:r>
              <a:rPr dirty="0" sz="1750" spc="-15">
                <a:latin typeface="Tahoma"/>
                <a:cs typeface="Tahoma"/>
              </a:rPr>
              <a:t>o</a:t>
            </a:r>
            <a:r>
              <a:rPr dirty="0" sz="1750" spc="20">
                <a:latin typeface="Tahoma"/>
                <a:cs typeface="Tahoma"/>
              </a:rPr>
              <a:t>l</a:t>
            </a:r>
            <a:r>
              <a:rPr dirty="0" sz="1750" spc="-40">
                <a:latin typeface="Tahoma"/>
                <a:cs typeface="Tahoma"/>
              </a:rPr>
              <a:t>u</a:t>
            </a:r>
            <a:r>
              <a:rPr dirty="0" sz="1750" spc="-55">
                <a:latin typeface="Tahoma"/>
                <a:cs typeface="Tahoma"/>
              </a:rPr>
              <a:t>z</a:t>
            </a:r>
            <a:r>
              <a:rPr dirty="0" sz="1750" spc="5">
                <a:latin typeface="Tahoma"/>
                <a:cs typeface="Tahoma"/>
              </a:rPr>
              <a:t>i</a:t>
            </a:r>
            <a:r>
              <a:rPr dirty="0" sz="1750" spc="-15">
                <a:latin typeface="Tahoma"/>
                <a:cs typeface="Tahoma"/>
              </a:rPr>
              <a:t>o</a:t>
            </a:r>
            <a:r>
              <a:rPr dirty="0" sz="1750" spc="-35">
                <a:latin typeface="Tahoma"/>
                <a:cs typeface="Tahoma"/>
              </a:rPr>
              <a:t>n</a:t>
            </a:r>
            <a:r>
              <a:rPr dirty="0" sz="1750" spc="25">
                <a:latin typeface="Tahoma"/>
                <a:cs typeface="Tahoma"/>
              </a:rPr>
              <a:t>i</a:t>
            </a:r>
            <a:r>
              <a:rPr dirty="0" sz="1750" spc="-229">
                <a:latin typeface="Tahoma"/>
                <a:cs typeface="Tahoma"/>
              </a:rPr>
              <a:t> </a:t>
            </a:r>
            <a:r>
              <a:rPr dirty="0" sz="1750" spc="-10">
                <a:latin typeface="Tahoma"/>
                <a:cs typeface="Tahoma"/>
              </a:rPr>
              <a:t>d</a:t>
            </a:r>
            <a:r>
              <a:rPr dirty="0" sz="1750" spc="35">
                <a:latin typeface="Tahoma"/>
                <a:cs typeface="Tahoma"/>
              </a:rPr>
              <a:t>i  </a:t>
            </a:r>
            <a:r>
              <a:rPr dirty="0" sz="1750" spc="-25">
                <a:latin typeface="Tahoma"/>
                <a:cs typeface="Tahoma"/>
              </a:rPr>
              <a:t>c</a:t>
            </a:r>
            <a:r>
              <a:rPr dirty="0" sz="1750" spc="-80">
                <a:latin typeface="Tahoma"/>
                <a:cs typeface="Tahoma"/>
              </a:rPr>
              <a:t>y</a:t>
            </a:r>
            <a:r>
              <a:rPr dirty="0" sz="1750" spc="-10">
                <a:latin typeface="Tahoma"/>
                <a:cs typeface="Tahoma"/>
              </a:rPr>
              <a:t>b</a:t>
            </a:r>
            <a:r>
              <a:rPr dirty="0" sz="1750" spc="-70">
                <a:latin typeface="Tahoma"/>
                <a:cs typeface="Tahoma"/>
              </a:rPr>
              <a:t>e</a:t>
            </a:r>
            <a:r>
              <a:rPr dirty="0" sz="1750" spc="-50">
                <a:latin typeface="Tahoma"/>
                <a:cs typeface="Tahoma"/>
              </a:rPr>
              <a:t>r</a:t>
            </a:r>
            <a:r>
              <a:rPr dirty="0" sz="1750" spc="-65">
                <a:latin typeface="Tahoma"/>
                <a:cs typeface="Tahoma"/>
              </a:rPr>
              <a:t>s</a:t>
            </a:r>
            <a:r>
              <a:rPr dirty="0" sz="1750" spc="-70">
                <a:latin typeface="Tahoma"/>
                <a:cs typeface="Tahoma"/>
              </a:rPr>
              <a:t>e</a:t>
            </a:r>
            <a:r>
              <a:rPr dirty="0" sz="1750" spc="-25">
                <a:latin typeface="Tahoma"/>
                <a:cs typeface="Tahoma"/>
              </a:rPr>
              <a:t>c</a:t>
            </a:r>
            <a:r>
              <a:rPr dirty="0" sz="1750" spc="-40">
                <a:latin typeface="Tahoma"/>
                <a:cs typeface="Tahoma"/>
              </a:rPr>
              <a:t>u</a:t>
            </a:r>
            <a:r>
              <a:rPr dirty="0" sz="1750" spc="-50">
                <a:latin typeface="Tahoma"/>
                <a:cs typeface="Tahoma"/>
              </a:rPr>
              <a:t>r</a:t>
            </a:r>
            <a:r>
              <a:rPr dirty="0" sz="1750" spc="5">
                <a:latin typeface="Tahoma"/>
                <a:cs typeface="Tahoma"/>
              </a:rPr>
              <a:t>i</a:t>
            </a:r>
            <a:r>
              <a:rPr dirty="0" sz="1750" spc="-20">
                <a:latin typeface="Tahoma"/>
                <a:cs typeface="Tahoma"/>
              </a:rPr>
              <a:t>t</a:t>
            </a:r>
            <a:r>
              <a:rPr dirty="0" sz="1750" spc="-60">
                <a:latin typeface="Tahoma"/>
                <a:cs typeface="Tahoma"/>
              </a:rPr>
              <a:t>y</a:t>
            </a:r>
            <a:r>
              <a:rPr dirty="0" sz="1750" spc="-229">
                <a:latin typeface="Tahoma"/>
                <a:cs typeface="Tahoma"/>
              </a:rPr>
              <a:t> </a:t>
            </a:r>
            <a:r>
              <a:rPr dirty="0" sz="1750" spc="-50">
                <a:latin typeface="Tahoma"/>
                <a:cs typeface="Tahoma"/>
              </a:rPr>
              <a:t>e</a:t>
            </a:r>
            <a:r>
              <a:rPr dirty="0" sz="1750" spc="-229">
                <a:latin typeface="Tahoma"/>
                <a:cs typeface="Tahoma"/>
              </a:rPr>
              <a:t> </a:t>
            </a:r>
            <a:r>
              <a:rPr dirty="0" sz="1750" spc="-10">
                <a:latin typeface="Tahoma"/>
                <a:cs typeface="Tahoma"/>
              </a:rPr>
              <a:t>p</a:t>
            </a:r>
            <a:r>
              <a:rPr dirty="0" sz="1750" spc="-50">
                <a:latin typeface="Tahoma"/>
                <a:cs typeface="Tahoma"/>
              </a:rPr>
              <a:t>r</a:t>
            </a:r>
            <a:r>
              <a:rPr dirty="0" sz="1750" spc="-15">
                <a:latin typeface="Tahoma"/>
                <a:cs typeface="Tahoma"/>
              </a:rPr>
              <a:t>o</a:t>
            </a:r>
            <a:r>
              <a:rPr dirty="0" sz="1750" spc="-20">
                <a:latin typeface="Tahoma"/>
                <a:cs typeface="Tahoma"/>
              </a:rPr>
              <a:t>t</a:t>
            </a:r>
            <a:r>
              <a:rPr dirty="0" sz="1750" spc="-70">
                <a:latin typeface="Tahoma"/>
                <a:cs typeface="Tahoma"/>
              </a:rPr>
              <a:t>e</a:t>
            </a:r>
            <a:r>
              <a:rPr dirty="0" sz="1750" spc="-55">
                <a:latin typeface="Tahoma"/>
                <a:cs typeface="Tahoma"/>
              </a:rPr>
              <a:t>z</a:t>
            </a:r>
            <a:r>
              <a:rPr dirty="0" sz="1750" spc="5">
                <a:latin typeface="Tahoma"/>
                <a:cs typeface="Tahoma"/>
              </a:rPr>
              <a:t>i</a:t>
            </a:r>
            <a:r>
              <a:rPr dirty="0" sz="1750" spc="-15">
                <a:latin typeface="Tahoma"/>
                <a:cs typeface="Tahoma"/>
              </a:rPr>
              <a:t>o</a:t>
            </a:r>
            <a:r>
              <a:rPr dirty="0" sz="1750" spc="-35">
                <a:latin typeface="Tahoma"/>
                <a:cs typeface="Tahoma"/>
              </a:rPr>
              <a:t>n</a:t>
            </a:r>
            <a:r>
              <a:rPr dirty="0" sz="1750" spc="-50">
                <a:latin typeface="Tahoma"/>
                <a:cs typeface="Tahoma"/>
              </a:rPr>
              <a:t>e</a:t>
            </a:r>
            <a:r>
              <a:rPr dirty="0" sz="1750" spc="-229">
                <a:latin typeface="Tahoma"/>
                <a:cs typeface="Tahoma"/>
              </a:rPr>
              <a:t> </a:t>
            </a:r>
            <a:r>
              <a:rPr dirty="0" sz="1750" spc="-10">
                <a:latin typeface="Tahoma"/>
                <a:cs typeface="Tahoma"/>
              </a:rPr>
              <a:t>d</a:t>
            </a:r>
            <a:r>
              <a:rPr dirty="0" sz="1750" spc="-70">
                <a:latin typeface="Tahoma"/>
                <a:cs typeface="Tahoma"/>
              </a:rPr>
              <a:t>e</a:t>
            </a:r>
            <a:r>
              <a:rPr dirty="0" sz="1750" spc="25">
                <a:latin typeface="Tahoma"/>
                <a:cs typeface="Tahoma"/>
              </a:rPr>
              <a:t>i</a:t>
            </a:r>
            <a:r>
              <a:rPr dirty="0" sz="1750" spc="-229">
                <a:latin typeface="Tahoma"/>
                <a:cs typeface="Tahoma"/>
              </a:rPr>
              <a:t> </a:t>
            </a:r>
            <a:r>
              <a:rPr dirty="0" sz="1750" spc="-10">
                <a:latin typeface="Tahoma"/>
                <a:cs typeface="Tahoma"/>
              </a:rPr>
              <a:t>d</a:t>
            </a:r>
            <a:r>
              <a:rPr dirty="0" sz="1750" spc="-50">
                <a:latin typeface="Tahoma"/>
                <a:cs typeface="Tahoma"/>
              </a:rPr>
              <a:t>a</a:t>
            </a:r>
            <a:r>
              <a:rPr dirty="0" sz="1750" spc="-20">
                <a:latin typeface="Tahoma"/>
                <a:cs typeface="Tahoma"/>
              </a:rPr>
              <a:t>t</a:t>
            </a:r>
            <a:r>
              <a:rPr dirty="0" sz="1750" spc="5">
                <a:latin typeface="Tahoma"/>
                <a:cs typeface="Tahoma"/>
              </a:rPr>
              <a:t>i</a:t>
            </a:r>
            <a:r>
              <a:rPr dirty="0" sz="1750" spc="-100">
                <a:latin typeface="Tahoma"/>
                <a:cs typeface="Tahoma"/>
              </a:rPr>
              <a:t>,</a:t>
            </a:r>
            <a:r>
              <a:rPr dirty="0" sz="1750" spc="-229">
                <a:latin typeface="Tahoma"/>
                <a:cs typeface="Tahoma"/>
              </a:rPr>
              <a:t> </a:t>
            </a:r>
            <a:r>
              <a:rPr dirty="0" sz="1750" spc="-15">
                <a:latin typeface="Tahoma"/>
                <a:cs typeface="Tahoma"/>
              </a:rPr>
              <a:t>o</a:t>
            </a:r>
            <a:r>
              <a:rPr dirty="0" sz="1750" spc="-50">
                <a:latin typeface="Tahoma"/>
                <a:cs typeface="Tahoma"/>
              </a:rPr>
              <a:t>r</a:t>
            </a:r>
            <a:r>
              <a:rPr dirty="0" sz="1750" spc="-25">
                <a:latin typeface="Tahoma"/>
                <a:cs typeface="Tahoma"/>
              </a:rPr>
              <a:t>m</a:t>
            </a:r>
            <a:r>
              <a:rPr dirty="0" sz="1750" spc="-50">
                <a:latin typeface="Tahoma"/>
                <a:cs typeface="Tahoma"/>
              </a:rPr>
              <a:t>a</a:t>
            </a:r>
            <a:r>
              <a:rPr dirty="0" sz="1750" spc="35">
                <a:latin typeface="Tahoma"/>
                <a:cs typeface="Tahoma"/>
              </a:rPr>
              <a:t>i  </a:t>
            </a:r>
            <a:r>
              <a:rPr dirty="0" sz="1750" spc="-20">
                <a:latin typeface="Tahoma"/>
                <a:cs typeface="Tahoma"/>
              </a:rPr>
              <a:t>imprescindibili.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49179" y="4439454"/>
            <a:ext cx="3657600" cy="46056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315595" marR="307975">
              <a:lnSpc>
                <a:spcPct val="108600"/>
              </a:lnSpc>
              <a:spcBef>
                <a:spcPts val="90"/>
              </a:spcBef>
            </a:pPr>
            <a:r>
              <a:rPr dirty="0" sz="4100">
                <a:solidFill>
                  <a:srgbClr val="731F7D"/>
                </a:solidFill>
                <a:latin typeface="Cambria"/>
                <a:cs typeface="Cambria"/>
              </a:rPr>
              <a:t>Le</a:t>
            </a:r>
            <a:r>
              <a:rPr dirty="0" sz="4100" spc="50">
                <a:solidFill>
                  <a:srgbClr val="731F7D"/>
                </a:solidFill>
                <a:latin typeface="Cambria"/>
                <a:cs typeface="Cambria"/>
              </a:rPr>
              <a:t> </a:t>
            </a:r>
            <a:r>
              <a:rPr dirty="0" sz="4100" spc="45">
                <a:solidFill>
                  <a:srgbClr val="731F7D"/>
                </a:solidFill>
                <a:latin typeface="Cambria"/>
                <a:cs typeface="Cambria"/>
              </a:rPr>
              <a:t>tecnologie </a:t>
            </a:r>
            <a:r>
              <a:rPr dirty="0" sz="4100" spc="-890">
                <a:solidFill>
                  <a:srgbClr val="731F7D"/>
                </a:solidFill>
                <a:latin typeface="Cambria"/>
                <a:cs typeface="Cambria"/>
              </a:rPr>
              <a:t> </a:t>
            </a:r>
            <a:r>
              <a:rPr dirty="0" sz="4100" spc="35">
                <a:solidFill>
                  <a:srgbClr val="731F7D"/>
                </a:solidFill>
                <a:latin typeface="Cambria"/>
                <a:cs typeface="Cambria"/>
              </a:rPr>
              <a:t>contactless</a:t>
            </a:r>
            <a:endParaRPr sz="4100">
              <a:latin typeface="Cambria"/>
              <a:cs typeface="Cambria"/>
            </a:endParaRPr>
          </a:p>
          <a:p>
            <a:pPr algn="ctr" marL="12700" marR="5080" indent="-635">
              <a:lnSpc>
                <a:spcPct val="115500"/>
              </a:lnSpc>
              <a:spcBef>
                <a:spcPts val="2655"/>
              </a:spcBef>
            </a:pPr>
            <a:r>
              <a:rPr dirty="0" sz="2050" spc="-85">
                <a:latin typeface="Tahoma"/>
                <a:cs typeface="Tahoma"/>
              </a:rPr>
              <a:t>S</a:t>
            </a:r>
            <a:r>
              <a:rPr dirty="0" sz="2050" spc="-40">
                <a:latin typeface="Tahoma"/>
                <a:cs typeface="Tahoma"/>
              </a:rPr>
              <a:t>o</a:t>
            </a:r>
            <a:r>
              <a:rPr dirty="0" sz="2050" spc="-60">
                <a:latin typeface="Tahoma"/>
                <a:cs typeface="Tahoma"/>
              </a:rPr>
              <a:t>n</a:t>
            </a:r>
            <a:r>
              <a:rPr dirty="0" sz="2050" spc="-15">
                <a:latin typeface="Tahoma"/>
                <a:cs typeface="Tahoma"/>
              </a:rPr>
              <a:t>o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95">
                <a:latin typeface="Tahoma"/>
                <a:cs typeface="Tahoma"/>
              </a:rPr>
              <a:t>s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-65">
                <a:latin typeface="Tahoma"/>
                <a:cs typeface="Tahoma"/>
              </a:rPr>
              <a:t>m</a:t>
            </a:r>
            <a:r>
              <a:rPr dirty="0" sz="2050" spc="-35">
                <a:latin typeface="Tahoma"/>
                <a:cs typeface="Tahoma"/>
              </a:rPr>
              <a:t>p</a:t>
            </a:r>
            <a:r>
              <a:rPr dirty="0" sz="2050" spc="-70">
                <a:latin typeface="Tahoma"/>
                <a:cs typeface="Tahoma"/>
              </a:rPr>
              <a:t>r</a:t>
            </a:r>
            <a:r>
              <a:rPr dirty="0" sz="2050" spc="-75">
                <a:latin typeface="Tahoma"/>
                <a:cs typeface="Tahoma"/>
              </a:rPr>
              <a:t>e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35">
                <a:latin typeface="Tahoma"/>
                <a:cs typeface="Tahoma"/>
              </a:rPr>
              <a:t>p</a:t>
            </a:r>
            <a:r>
              <a:rPr dirty="0" sz="2050">
                <a:latin typeface="Tahoma"/>
                <a:cs typeface="Tahoma"/>
              </a:rPr>
              <a:t>i</a:t>
            </a:r>
            <a:r>
              <a:rPr dirty="0" sz="2050" spc="-45">
                <a:latin typeface="Tahoma"/>
                <a:cs typeface="Tahoma"/>
              </a:rPr>
              <a:t>ù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60">
                <a:latin typeface="Tahoma"/>
                <a:cs typeface="Tahoma"/>
              </a:rPr>
              <a:t>n</a:t>
            </a:r>
            <a:r>
              <a:rPr dirty="0" sz="2050" spc="-70">
                <a:latin typeface="Tahoma"/>
                <a:cs typeface="Tahoma"/>
              </a:rPr>
              <a:t>u</a:t>
            </a:r>
            <a:r>
              <a:rPr dirty="0" sz="2050" spc="-65">
                <a:latin typeface="Tahoma"/>
                <a:cs typeface="Tahoma"/>
              </a:rPr>
              <a:t>m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-70">
                <a:latin typeface="Tahoma"/>
                <a:cs typeface="Tahoma"/>
              </a:rPr>
              <a:t>r</a:t>
            </a:r>
            <a:r>
              <a:rPr dirty="0" sz="2050" spc="-40">
                <a:latin typeface="Tahoma"/>
                <a:cs typeface="Tahoma"/>
              </a:rPr>
              <a:t>o</a:t>
            </a:r>
            <a:r>
              <a:rPr dirty="0" sz="2050" spc="-95">
                <a:latin typeface="Tahoma"/>
                <a:cs typeface="Tahoma"/>
              </a:rPr>
              <a:t>s</a:t>
            </a:r>
            <a:r>
              <a:rPr dirty="0" sz="2050" spc="-75">
                <a:latin typeface="Tahoma"/>
                <a:cs typeface="Tahoma"/>
              </a:rPr>
              <a:t>e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80">
                <a:latin typeface="Tahoma"/>
                <a:cs typeface="Tahoma"/>
              </a:rPr>
              <a:t>a</a:t>
            </a:r>
            <a:r>
              <a:rPr dirty="0" sz="2050" spc="-60">
                <a:latin typeface="Tahoma"/>
                <a:cs typeface="Tahoma"/>
              </a:rPr>
              <a:t>n</a:t>
            </a:r>
            <a:r>
              <a:rPr dirty="0" sz="2050" spc="-45">
                <a:latin typeface="Tahoma"/>
                <a:cs typeface="Tahoma"/>
              </a:rPr>
              <a:t>c</a:t>
            </a:r>
            <a:r>
              <a:rPr dirty="0" sz="2050" spc="-70">
                <a:latin typeface="Tahoma"/>
                <a:cs typeface="Tahoma"/>
              </a:rPr>
              <a:t>h</a:t>
            </a:r>
            <a:r>
              <a:rPr dirty="0" sz="2050" spc="-55">
                <a:latin typeface="Tahoma"/>
                <a:cs typeface="Tahoma"/>
              </a:rPr>
              <a:t>e  </a:t>
            </a:r>
            <a:r>
              <a:rPr dirty="0" sz="2050" spc="15">
                <a:latin typeface="Tahoma"/>
                <a:cs typeface="Tahoma"/>
              </a:rPr>
              <a:t>l</a:t>
            </a:r>
            <a:r>
              <a:rPr dirty="0" sz="2050" spc="-75">
                <a:latin typeface="Tahoma"/>
                <a:cs typeface="Tahoma"/>
              </a:rPr>
              <a:t>e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95">
                <a:latin typeface="Tahoma"/>
                <a:cs typeface="Tahoma"/>
              </a:rPr>
              <a:t>s</a:t>
            </a:r>
            <a:r>
              <a:rPr dirty="0" sz="2050" spc="-40">
                <a:latin typeface="Tahoma"/>
                <a:cs typeface="Tahoma"/>
              </a:rPr>
              <a:t>o</a:t>
            </a:r>
            <a:r>
              <a:rPr dirty="0" sz="2050" spc="15">
                <a:latin typeface="Tahoma"/>
                <a:cs typeface="Tahoma"/>
              </a:rPr>
              <a:t>l</a:t>
            </a:r>
            <a:r>
              <a:rPr dirty="0" sz="2050" spc="-70">
                <a:latin typeface="Tahoma"/>
                <a:cs typeface="Tahoma"/>
              </a:rPr>
              <a:t>u</a:t>
            </a:r>
            <a:r>
              <a:rPr dirty="0" sz="2050" spc="-85">
                <a:latin typeface="Tahoma"/>
                <a:cs typeface="Tahoma"/>
              </a:rPr>
              <a:t>z</a:t>
            </a:r>
            <a:r>
              <a:rPr dirty="0" sz="2050">
                <a:latin typeface="Tahoma"/>
                <a:cs typeface="Tahoma"/>
              </a:rPr>
              <a:t>i</a:t>
            </a:r>
            <a:r>
              <a:rPr dirty="0" sz="2050" spc="-40">
                <a:latin typeface="Tahoma"/>
                <a:cs typeface="Tahoma"/>
              </a:rPr>
              <a:t>o</a:t>
            </a:r>
            <a:r>
              <a:rPr dirty="0" sz="2050" spc="-60">
                <a:latin typeface="Tahoma"/>
                <a:cs typeface="Tahoma"/>
              </a:rPr>
              <a:t>n</a:t>
            </a:r>
            <a:r>
              <a:rPr dirty="0" sz="2050" spc="25">
                <a:latin typeface="Tahoma"/>
                <a:cs typeface="Tahoma"/>
              </a:rPr>
              <a:t>i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45">
                <a:latin typeface="Tahoma"/>
                <a:cs typeface="Tahoma"/>
              </a:rPr>
              <a:t>c</a:t>
            </a:r>
            <a:r>
              <a:rPr dirty="0" sz="2050" spc="-40">
                <a:latin typeface="Tahoma"/>
                <a:cs typeface="Tahoma"/>
              </a:rPr>
              <a:t>o</a:t>
            </a:r>
            <a:r>
              <a:rPr dirty="0" sz="2050" spc="-60">
                <a:latin typeface="Tahoma"/>
                <a:cs typeface="Tahoma"/>
              </a:rPr>
              <a:t>n</a:t>
            </a:r>
            <a:r>
              <a:rPr dirty="0" sz="2050" spc="-35">
                <a:latin typeface="Tahoma"/>
                <a:cs typeface="Tahoma"/>
              </a:rPr>
              <a:t>t</a:t>
            </a:r>
            <a:r>
              <a:rPr dirty="0" sz="2050" spc="-80">
                <a:latin typeface="Tahoma"/>
                <a:cs typeface="Tahoma"/>
              </a:rPr>
              <a:t>a</a:t>
            </a:r>
            <a:r>
              <a:rPr dirty="0" sz="2050" spc="-45">
                <a:latin typeface="Tahoma"/>
                <a:cs typeface="Tahoma"/>
              </a:rPr>
              <a:t>c</a:t>
            </a:r>
            <a:r>
              <a:rPr dirty="0" sz="2050" spc="-35">
                <a:latin typeface="Tahoma"/>
                <a:cs typeface="Tahoma"/>
              </a:rPr>
              <a:t>t</a:t>
            </a:r>
            <a:r>
              <a:rPr dirty="0" sz="2050" spc="15">
                <a:latin typeface="Tahoma"/>
                <a:cs typeface="Tahoma"/>
              </a:rPr>
              <a:t>l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-95">
                <a:latin typeface="Tahoma"/>
                <a:cs typeface="Tahoma"/>
              </a:rPr>
              <a:t>ss</a:t>
            </a:r>
            <a:r>
              <a:rPr dirty="0" sz="2050" spc="-130">
                <a:latin typeface="Tahoma"/>
                <a:cs typeface="Tahoma"/>
              </a:rPr>
              <a:t>,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80">
                <a:latin typeface="Tahoma"/>
                <a:cs typeface="Tahoma"/>
              </a:rPr>
              <a:t>a</a:t>
            </a:r>
            <a:r>
              <a:rPr dirty="0" sz="2050" spc="-45">
                <a:latin typeface="Tahoma"/>
                <a:cs typeface="Tahoma"/>
              </a:rPr>
              <a:t>cc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15">
                <a:latin typeface="Tahoma"/>
                <a:cs typeface="Tahoma"/>
              </a:rPr>
              <a:t>l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-70">
                <a:latin typeface="Tahoma"/>
                <a:cs typeface="Tahoma"/>
              </a:rPr>
              <a:t>r</a:t>
            </a:r>
            <a:r>
              <a:rPr dirty="0" sz="2050" spc="-80">
                <a:latin typeface="Tahoma"/>
                <a:cs typeface="Tahoma"/>
              </a:rPr>
              <a:t>a</a:t>
            </a:r>
            <a:r>
              <a:rPr dirty="0" sz="2050" spc="-35">
                <a:latin typeface="Tahoma"/>
                <a:cs typeface="Tahoma"/>
              </a:rPr>
              <a:t>t</a:t>
            </a:r>
            <a:r>
              <a:rPr dirty="0" sz="2050" spc="-55">
                <a:latin typeface="Tahoma"/>
                <a:cs typeface="Tahoma"/>
              </a:rPr>
              <a:t>e  </a:t>
            </a:r>
            <a:r>
              <a:rPr dirty="0" sz="2050" spc="-95">
                <a:latin typeface="Tahoma"/>
                <a:cs typeface="Tahoma"/>
              </a:rPr>
              <a:t>s</a:t>
            </a:r>
            <a:r>
              <a:rPr dirty="0" sz="2050" spc="-40">
                <a:latin typeface="Tahoma"/>
                <a:cs typeface="Tahoma"/>
              </a:rPr>
              <a:t>o</a:t>
            </a:r>
            <a:r>
              <a:rPr dirty="0" sz="2050" spc="-35">
                <a:latin typeface="Tahoma"/>
                <a:cs typeface="Tahoma"/>
              </a:rPr>
              <a:t>p</a:t>
            </a:r>
            <a:r>
              <a:rPr dirty="0" sz="2050" spc="-70">
                <a:latin typeface="Tahoma"/>
                <a:cs typeface="Tahoma"/>
              </a:rPr>
              <a:t>r</a:t>
            </a:r>
            <a:r>
              <a:rPr dirty="0" sz="2050" spc="-80">
                <a:latin typeface="Tahoma"/>
                <a:cs typeface="Tahoma"/>
              </a:rPr>
              <a:t>a</a:t>
            </a:r>
            <a:r>
              <a:rPr dirty="0" sz="2050" spc="-35">
                <a:latin typeface="Tahoma"/>
                <a:cs typeface="Tahoma"/>
              </a:rPr>
              <a:t>tt</a:t>
            </a:r>
            <a:r>
              <a:rPr dirty="0" sz="2050" spc="-70">
                <a:latin typeface="Tahoma"/>
                <a:cs typeface="Tahoma"/>
              </a:rPr>
              <a:t>u</a:t>
            </a:r>
            <a:r>
              <a:rPr dirty="0" sz="2050" spc="-35">
                <a:latin typeface="Tahoma"/>
                <a:cs typeface="Tahoma"/>
              </a:rPr>
              <a:t>tt</a:t>
            </a:r>
            <a:r>
              <a:rPr dirty="0" sz="2050" spc="-15">
                <a:latin typeface="Tahoma"/>
                <a:cs typeface="Tahoma"/>
              </a:rPr>
              <a:t>o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35">
                <a:latin typeface="Tahoma"/>
                <a:cs typeface="Tahoma"/>
              </a:rPr>
              <a:t>d</a:t>
            </a:r>
            <a:r>
              <a:rPr dirty="0" sz="2050" spc="-80">
                <a:latin typeface="Tahoma"/>
                <a:cs typeface="Tahoma"/>
              </a:rPr>
              <a:t>a</a:t>
            </a:r>
            <a:r>
              <a:rPr dirty="0" sz="2050" spc="15">
                <a:latin typeface="Tahoma"/>
                <a:cs typeface="Tahoma"/>
              </a:rPr>
              <a:t>ll</a:t>
            </a:r>
            <a:r>
              <a:rPr dirty="0" sz="2050" spc="-55">
                <a:latin typeface="Tahoma"/>
                <a:cs typeface="Tahoma"/>
              </a:rPr>
              <a:t>a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60">
                <a:latin typeface="Tahoma"/>
                <a:cs typeface="Tahoma"/>
              </a:rPr>
              <a:t>n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-45">
                <a:latin typeface="Tahoma"/>
                <a:cs typeface="Tahoma"/>
              </a:rPr>
              <a:t>c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-95">
                <a:latin typeface="Tahoma"/>
                <a:cs typeface="Tahoma"/>
              </a:rPr>
              <a:t>ss</a:t>
            </a:r>
            <a:r>
              <a:rPr dirty="0" sz="2050">
                <a:latin typeface="Tahoma"/>
                <a:cs typeface="Tahoma"/>
              </a:rPr>
              <a:t>i</a:t>
            </a:r>
            <a:r>
              <a:rPr dirty="0" sz="2050" spc="-35">
                <a:latin typeface="Tahoma"/>
                <a:cs typeface="Tahoma"/>
              </a:rPr>
              <a:t>t</a:t>
            </a:r>
            <a:r>
              <a:rPr dirty="0" sz="2050" spc="-55">
                <a:latin typeface="Tahoma"/>
                <a:cs typeface="Tahoma"/>
              </a:rPr>
              <a:t>à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35">
                <a:latin typeface="Tahoma"/>
                <a:cs typeface="Tahoma"/>
              </a:rPr>
              <a:t>d</a:t>
            </a:r>
            <a:r>
              <a:rPr dirty="0" sz="2050" spc="30">
                <a:latin typeface="Tahoma"/>
                <a:cs typeface="Tahoma"/>
              </a:rPr>
              <a:t>i  </a:t>
            </a:r>
            <a:r>
              <a:rPr dirty="0" sz="2050" spc="-35">
                <a:latin typeface="Tahoma"/>
                <a:cs typeface="Tahoma"/>
              </a:rPr>
              <a:t>d</a:t>
            </a:r>
            <a:r>
              <a:rPr dirty="0" sz="2050">
                <a:latin typeface="Tahoma"/>
                <a:cs typeface="Tahoma"/>
              </a:rPr>
              <a:t>i</a:t>
            </a:r>
            <a:r>
              <a:rPr dirty="0" sz="2050" spc="-95">
                <a:latin typeface="Tahoma"/>
                <a:cs typeface="Tahoma"/>
              </a:rPr>
              <a:t>s</a:t>
            </a:r>
            <a:r>
              <a:rPr dirty="0" sz="2050" spc="-35">
                <a:latin typeface="Tahoma"/>
                <a:cs typeface="Tahoma"/>
              </a:rPr>
              <a:t>t</a:t>
            </a:r>
            <a:r>
              <a:rPr dirty="0" sz="2050" spc="-80">
                <a:latin typeface="Tahoma"/>
                <a:cs typeface="Tahoma"/>
              </a:rPr>
              <a:t>a</a:t>
            </a:r>
            <a:r>
              <a:rPr dirty="0" sz="2050" spc="-60">
                <a:latin typeface="Tahoma"/>
                <a:cs typeface="Tahoma"/>
              </a:rPr>
              <a:t>n</a:t>
            </a:r>
            <a:r>
              <a:rPr dirty="0" sz="2050" spc="-85">
                <a:latin typeface="Tahoma"/>
                <a:cs typeface="Tahoma"/>
              </a:rPr>
              <a:t>z</a:t>
            </a:r>
            <a:r>
              <a:rPr dirty="0" sz="2050">
                <a:latin typeface="Tahoma"/>
                <a:cs typeface="Tahoma"/>
              </a:rPr>
              <a:t>i</a:t>
            </a:r>
            <a:r>
              <a:rPr dirty="0" sz="2050" spc="-80">
                <a:latin typeface="Tahoma"/>
                <a:cs typeface="Tahoma"/>
              </a:rPr>
              <a:t>a</a:t>
            </a:r>
            <a:r>
              <a:rPr dirty="0" sz="2050" spc="-65">
                <a:latin typeface="Tahoma"/>
                <a:cs typeface="Tahoma"/>
              </a:rPr>
              <a:t>m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-60">
                <a:latin typeface="Tahoma"/>
                <a:cs typeface="Tahoma"/>
              </a:rPr>
              <a:t>n</a:t>
            </a:r>
            <a:r>
              <a:rPr dirty="0" sz="2050" spc="-35">
                <a:latin typeface="Tahoma"/>
                <a:cs typeface="Tahoma"/>
              </a:rPr>
              <a:t>t</a:t>
            </a:r>
            <a:r>
              <a:rPr dirty="0" sz="2050" spc="-15">
                <a:latin typeface="Tahoma"/>
                <a:cs typeface="Tahoma"/>
              </a:rPr>
              <a:t>o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95">
                <a:latin typeface="Tahoma"/>
                <a:cs typeface="Tahoma"/>
              </a:rPr>
              <a:t>s</a:t>
            </a:r>
            <a:r>
              <a:rPr dirty="0" sz="2050" spc="-40">
                <a:latin typeface="Tahoma"/>
                <a:cs typeface="Tahoma"/>
              </a:rPr>
              <a:t>o</a:t>
            </a:r>
            <a:r>
              <a:rPr dirty="0" sz="2050" spc="-45">
                <a:latin typeface="Tahoma"/>
                <a:cs typeface="Tahoma"/>
              </a:rPr>
              <a:t>c</a:t>
            </a:r>
            <a:r>
              <a:rPr dirty="0" sz="2050">
                <a:latin typeface="Tahoma"/>
                <a:cs typeface="Tahoma"/>
              </a:rPr>
              <a:t>i</a:t>
            </a:r>
            <a:r>
              <a:rPr dirty="0" sz="2050" spc="-80">
                <a:latin typeface="Tahoma"/>
                <a:cs typeface="Tahoma"/>
              </a:rPr>
              <a:t>a</a:t>
            </a:r>
            <a:r>
              <a:rPr dirty="0" sz="2050" spc="15">
                <a:latin typeface="Tahoma"/>
                <a:cs typeface="Tahoma"/>
              </a:rPr>
              <a:t>l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-235">
                <a:latin typeface="Tahoma"/>
                <a:cs typeface="Tahoma"/>
              </a:rPr>
              <a:t>: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40">
                <a:latin typeface="Tahoma"/>
                <a:cs typeface="Tahoma"/>
              </a:rPr>
              <a:t>o</a:t>
            </a:r>
            <a:r>
              <a:rPr dirty="0" sz="2050" spc="-35">
                <a:latin typeface="Tahoma"/>
                <a:cs typeface="Tahoma"/>
              </a:rPr>
              <a:t>p</a:t>
            </a:r>
            <a:r>
              <a:rPr dirty="0" sz="2050" spc="-85">
                <a:latin typeface="Tahoma"/>
                <a:cs typeface="Tahoma"/>
              </a:rPr>
              <a:t>z</a:t>
            </a:r>
            <a:r>
              <a:rPr dirty="0" sz="2050">
                <a:latin typeface="Tahoma"/>
                <a:cs typeface="Tahoma"/>
              </a:rPr>
              <a:t>i</a:t>
            </a:r>
            <a:r>
              <a:rPr dirty="0" sz="2050" spc="-40">
                <a:latin typeface="Tahoma"/>
                <a:cs typeface="Tahoma"/>
              </a:rPr>
              <a:t>o</a:t>
            </a:r>
            <a:r>
              <a:rPr dirty="0" sz="2050" spc="-60">
                <a:latin typeface="Tahoma"/>
                <a:cs typeface="Tahoma"/>
              </a:rPr>
              <a:t>n</a:t>
            </a:r>
            <a:r>
              <a:rPr dirty="0" sz="2050" spc="25">
                <a:latin typeface="Tahoma"/>
                <a:cs typeface="Tahoma"/>
              </a:rPr>
              <a:t>i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35">
                <a:latin typeface="Tahoma"/>
                <a:cs typeface="Tahoma"/>
              </a:rPr>
              <a:t>d</a:t>
            </a:r>
            <a:r>
              <a:rPr dirty="0" sz="2050" spc="30">
                <a:latin typeface="Tahoma"/>
                <a:cs typeface="Tahoma"/>
              </a:rPr>
              <a:t>i  </a:t>
            </a:r>
            <a:r>
              <a:rPr dirty="0" sz="2050" spc="-70">
                <a:latin typeface="Tahoma"/>
                <a:cs typeface="Tahoma"/>
              </a:rPr>
              <a:t>pagamento </a:t>
            </a:r>
            <a:r>
              <a:rPr dirty="0" sz="2050" spc="-45">
                <a:latin typeface="Tahoma"/>
                <a:cs typeface="Tahoma"/>
              </a:rPr>
              <a:t>da </a:t>
            </a:r>
            <a:r>
              <a:rPr dirty="0" sz="2050" spc="-40">
                <a:latin typeface="Tahoma"/>
                <a:cs typeface="Tahoma"/>
              </a:rPr>
              <a:t>dispositivi </a:t>
            </a:r>
            <a:r>
              <a:rPr dirty="0" sz="2050" spc="-35">
                <a:latin typeface="Tahoma"/>
                <a:cs typeface="Tahoma"/>
              </a:rPr>
              <a:t>mobili, </a:t>
            </a:r>
            <a:r>
              <a:rPr dirty="0" sz="2050" spc="-30">
                <a:latin typeface="Tahoma"/>
                <a:cs typeface="Tahoma"/>
              </a:rPr>
              <a:t> </a:t>
            </a:r>
            <a:r>
              <a:rPr dirty="0" sz="2050" spc="-35">
                <a:latin typeface="Tahoma"/>
                <a:cs typeface="Tahoma"/>
              </a:rPr>
              <a:t>d</a:t>
            </a:r>
            <a:r>
              <a:rPr dirty="0" sz="2050" spc="-70">
                <a:latin typeface="Tahoma"/>
                <a:cs typeface="Tahoma"/>
              </a:rPr>
              <a:t>u</a:t>
            </a:r>
            <a:r>
              <a:rPr dirty="0" sz="2050" spc="-60">
                <a:latin typeface="Tahoma"/>
                <a:cs typeface="Tahoma"/>
              </a:rPr>
              <a:t>n</a:t>
            </a:r>
            <a:r>
              <a:rPr dirty="0" sz="2050" spc="-35">
                <a:latin typeface="Tahoma"/>
                <a:cs typeface="Tahoma"/>
              </a:rPr>
              <a:t>q</a:t>
            </a:r>
            <a:r>
              <a:rPr dirty="0" sz="2050" spc="-70">
                <a:latin typeface="Tahoma"/>
                <a:cs typeface="Tahoma"/>
              </a:rPr>
              <a:t>u</a:t>
            </a:r>
            <a:r>
              <a:rPr dirty="0" sz="2050" spc="-75">
                <a:latin typeface="Tahoma"/>
                <a:cs typeface="Tahoma"/>
              </a:rPr>
              <a:t>e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155">
                <a:latin typeface="Tahoma"/>
                <a:cs typeface="Tahoma"/>
              </a:rPr>
              <a:t>A</a:t>
            </a:r>
            <a:r>
              <a:rPr dirty="0" sz="2050" spc="-10">
                <a:latin typeface="Tahoma"/>
                <a:cs typeface="Tahoma"/>
              </a:rPr>
              <a:t>P</a:t>
            </a:r>
            <a:r>
              <a:rPr dirty="0" sz="2050" spc="15">
                <a:latin typeface="Tahoma"/>
                <a:cs typeface="Tahoma"/>
              </a:rPr>
              <a:t>P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15">
                <a:latin typeface="Tahoma"/>
                <a:cs typeface="Tahoma"/>
              </a:rPr>
              <a:t>o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35">
                <a:latin typeface="Tahoma"/>
                <a:cs typeface="Tahoma"/>
              </a:rPr>
              <a:t>d</a:t>
            </a:r>
            <a:r>
              <a:rPr dirty="0" sz="2050" spc="-55">
                <a:latin typeface="Tahoma"/>
                <a:cs typeface="Tahoma"/>
              </a:rPr>
              <a:t>a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70">
                <a:latin typeface="Tahoma"/>
                <a:cs typeface="Tahoma"/>
              </a:rPr>
              <a:t>r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-65">
                <a:latin typeface="Tahoma"/>
                <a:cs typeface="Tahoma"/>
              </a:rPr>
              <a:t>m</a:t>
            </a:r>
            <a:r>
              <a:rPr dirty="0" sz="2050" spc="-40">
                <a:latin typeface="Tahoma"/>
                <a:cs typeface="Tahoma"/>
              </a:rPr>
              <a:t>o</a:t>
            </a:r>
            <a:r>
              <a:rPr dirty="0" sz="2050" spc="-35">
                <a:latin typeface="Tahoma"/>
                <a:cs typeface="Tahoma"/>
              </a:rPr>
              <a:t>t</a:t>
            </a:r>
            <a:r>
              <a:rPr dirty="0" sz="2050" spc="-40">
                <a:latin typeface="Tahoma"/>
                <a:cs typeface="Tahoma"/>
              </a:rPr>
              <a:t>o</a:t>
            </a:r>
            <a:r>
              <a:rPr dirty="0" sz="2050" spc="-130">
                <a:latin typeface="Tahoma"/>
                <a:cs typeface="Tahoma"/>
              </a:rPr>
              <a:t>,  </a:t>
            </a:r>
            <a:r>
              <a:rPr dirty="0" sz="2050" spc="-80">
                <a:latin typeface="Tahoma"/>
                <a:cs typeface="Tahoma"/>
              </a:rPr>
              <a:t>a</a:t>
            </a:r>
            <a:r>
              <a:rPr dirty="0" sz="2050" spc="-35">
                <a:latin typeface="Tahoma"/>
                <a:cs typeface="Tahoma"/>
              </a:rPr>
              <a:t>pp</a:t>
            </a:r>
            <a:r>
              <a:rPr dirty="0" sz="2050" spc="-80">
                <a:latin typeface="Tahoma"/>
                <a:cs typeface="Tahoma"/>
              </a:rPr>
              <a:t>a</a:t>
            </a:r>
            <a:r>
              <a:rPr dirty="0" sz="2050" spc="-70">
                <a:latin typeface="Tahoma"/>
                <a:cs typeface="Tahoma"/>
              </a:rPr>
              <a:t>r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-45">
                <a:latin typeface="Tahoma"/>
                <a:cs typeface="Tahoma"/>
              </a:rPr>
              <a:t>cc</a:t>
            </a:r>
            <a:r>
              <a:rPr dirty="0" sz="2050" spc="-70">
                <a:latin typeface="Tahoma"/>
                <a:cs typeface="Tahoma"/>
              </a:rPr>
              <a:t>h</a:t>
            </a:r>
            <a:r>
              <a:rPr dirty="0" sz="2050" spc="25">
                <a:latin typeface="Tahoma"/>
                <a:cs typeface="Tahoma"/>
              </a:rPr>
              <a:t>i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35">
                <a:latin typeface="Tahoma"/>
                <a:cs typeface="Tahoma"/>
              </a:rPr>
              <a:t>d</a:t>
            </a:r>
            <a:r>
              <a:rPr dirty="0" sz="2050" spc="25">
                <a:latin typeface="Tahoma"/>
                <a:cs typeface="Tahoma"/>
              </a:rPr>
              <a:t>i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35">
                <a:latin typeface="Tahoma"/>
                <a:cs typeface="Tahoma"/>
              </a:rPr>
              <a:t>d</a:t>
            </a:r>
            <a:r>
              <a:rPr dirty="0" sz="2050" spc="-40">
                <a:latin typeface="Tahoma"/>
                <a:cs typeface="Tahoma"/>
              </a:rPr>
              <a:t>o</a:t>
            </a:r>
            <a:r>
              <a:rPr dirty="0" sz="2050" spc="-65">
                <a:latin typeface="Tahoma"/>
                <a:cs typeface="Tahoma"/>
              </a:rPr>
              <a:t>m</a:t>
            </a:r>
            <a:r>
              <a:rPr dirty="0" sz="2050" spc="-40">
                <a:latin typeface="Tahoma"/>
                <a:cs typeface="Tahoma"/>
              </a:rPr>
              <a:t>o</a:t>
            </a:r>
            <a:r>
              <a:rPr dirty="0" sz="2050" spc="-35">
                <a:latin typeface="Tahoma"/>
                <a:cs typeface="Tahoma"/>
              </a:rPr>
              <a:t>t</a:t>
            </a:r>
            <a:r>
              <a:rPr dirty="0" sz="2050">
                <a:latin typeface="Tahoma"/>
                <a:cs typeface="Tahoma"/>
              </a:rPr>
              <a:t>i</a:t>
            </a:r>
            <a:r>
              <a:rPr dirty="0" sz="2050" spc="-45">
                <a:latin typeface="Tahoma"/>
                <a:cs typeface="Tahoma"/>
              </a:rPr>
              <a:t>c</a:t>
            </a:r>
            <a:r>
              <a:rPr dirty="0" sz="2050" spc="-80">
                <a:latin typeface="Tahoma"/>
                <a:cs typeface="Tahoma"/>
              </a:rPr>
              <a:t>a</a:t>
            </a:r>
            <a:r>
              <a:rPr dirty="0" sz="2050" spc="-130">
                <a:latin typeface="Tahoma"/>
                <a:cs typeface="Tahoma"/>
              </a:rPr>
              <a:t>,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80">
                <a:latin typeface="Tahoma"/>
                <a:cs typeface="Tahoma"/>
              </a:rPr>
              <a:t>a</a:t>
            </a:r>
            <a:r>
              <a:rPr dirty="0" sz="2050" spc="-95">
                <a:latin typeface="Tahoma"/>
                <a:cs typeface="Tahoma"/>
              </a:rPr>
              <a:t>ss</a:t>
            </a:r>
            <a:r>
              <a:rPr dirty="0" sz="2050">
                <a:latin typeface="Tahoma"/>
                <a:cs typeface="Tahoma"/>
              </a:rPr>
              <a:t>i</a:t>
            </a:r>
            <a:r>
              <a:rPr dirty="0" sz="2050" spc="-95">
                <a:latin typeface="Tahoma"/>
                <a:cs typeface="Tahoma"/>
              </a:rPr>
              <a:t>s</a:t>
            </a:r>
            <a:r>
              <a:rPr dirty="0" sz="2050" spc="-35">
                <a:latin typeface="Tahoma"/>
                <a:cs typeface="Tahoma"/>
              </a:rPr>
              <a:t>t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-60">
                <a:latin typeface="Tahoma"/>
                <a:cs typeface="Tahoma"/>
              </a:rPr>
              <a:t>n</a:t>
            </a:r>
            <a:r>
              <a:rPr dirty="0" sz="2050" spc="-35">
                <a:latin typeface="Tahoma"/>
                <a:cs typeface="Tahoma"/>
              </a:rPr>
              <a:t>t</a:t>
            </a:r>
            <a:r>
              <a:rPr dirty="0" sz="2050" spc="30">
                <a:latin typeface="Tahoma"/>
                <a:cs typeface="Tahoma"/>
              </a:rPr>
              <a:t>i  </a:t>
            </a:r>
            <a:r>
              <a:rPr dirty="0" sz="2050" spc="-110">
                <a:latin typeface="Tahoma"/>
                <a:cs typeface="Tahoma"/>
              </a:rPr>
              <a:t>v</a:t>
            </a:r>
            <a:r>
              <a:rPr dirty="0" sz="2050">
                <a:latin typeface="Tahoma"/>
                <a:cs typeface="Tahoma"/>
              </a:rPr>
              <a:t>i</a:t>
            </a:r>
            <a:r>
              <a:rPr dirty="0" sz="2050" spc="-70">
                <a:latin typeface="Tahoma"/>
                <a:cs typeface="Tahoma"/>
              </a:rPr>
              <a:t>r</a:t>
            </a:r>
            <a:r>
              <a:rPr dirty="0" sz="2050" spc="-35">
                <a:latin typeface="Tahoma"/>
                <a:cs typeface="Tahoma"/>
              </a:rPr>
              <a:t>t</a:t>
            </a:r>
            <a:r>
              <a:rPr dirty="0" sz="2050" spc="-70">
                <a:latin typeface="Tahoma"/>
                <a:cs typeface="Tahoma"/>
              </a:rPr>
              <a:t>u</a:t>
            </a:r>
            <a:r>
              <a:rPr dirty="0" sz="2050" spc="-80">
                <a:latin typeface="Tahoma"/>
                <a:cs typeface="Tahoma"/>
              </a:rPr>
              <a:t>a</a:t>
            </a:r>
            <a:r>
              <a:rPr dirty="0" sz="2050" spc="15">
                <a:latin typeface="Tahoma"/>
                <a:cs typeface="Tahoma"/>
              </a:rPr>
              <a:t>l</a:t>
            </a:r>
            <a:r>
              <a:rPr dirty="0" sz="2050" spc="25">
                <a:latin typeface="Tahoma"/>
                <a:cs typeface="Tahoma"/>
              </a:rPr>
              <a:t>i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15">
                <a:latin typeface="Tahoma"/>
                <a:cs typeface="Tahoma"/>
              </a:rPr>
              <a:t>o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95">
                <a:latin typeface="Tahoma"/>
                <a:cs typeface="Tahoma"/>
              </a:rPr>
              <a:t>s</a:t>
            </a:r>
            <a:r>
              <a:rPr dirty="0" sz="2050">
                <a:latin typeface="Tahoma"/>
                <a:cs typeface="Tahoma"/>
              </a:rPr>
              <a:t>i</a:t>
            </a:r>
            <a:r>
              <a:rPr dirty="0" sz="2050" spc="-95">
                <a:latin typeface="Tahoma"/>
                <a:cs typeface="Tahoma"/>
              </a:rPr>
              <a:t>s</a:t>
            </a:r>
            <a:r>
              <a:rPr dirty="0" sz="2050" spc="-35">
                <a:latin typeface="Tahoma"/>
                <a:cs typeface="Tahoma"/>
              </a:rPr>
              <a:t>t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-65">
                <a:latin typeface="Tahoma"/>
                <a:cs typeface="Tahoma"/>
              </a:rPr>
              <a:t>m</a:t>
            </a:r>
            <a:r>
              <a:rPr dirty="0" sz="2050" spc="25">
                <a:latin typeface="Tahoma"/>
                <a:cs typeface="Tahoma"/>
              </a:rPr>
              <a:t>i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35">
                <a:latin typeface="Tahoma"/>
                <a:cs typeface="Tahoma"/>
              </a:rPr>
              <a:t>d</a:t>
            </a:r>
            <a:r>
              <a:rPr dirty="0" sz="2050" spc="25">
                <a:latin typeface="Tahoma"/>
                <a:cs typeface="Tahoma"/>
              </a:rPr>
              <a:t>i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95">
                <a:latin typeface="Tahoma"/>
                <a:cs typeface="Tahoma"/>
              </a:rPr>
              <a:t>s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15">
                <a:latin typeface="Tahoma"/>
                <a:cs typeface="Tahoma"/>
              </a:rPr>
              <a:t>l</a:t>
            </a:r>
            <a:r>
              <a:rPr dirty="0" sz="2050" spc="-75">
                <a:latin typeface="Tahoma"/>
                <a:cs typeface="Tahoma"/>
              </a:rPr>
              <a:t>f</a:t>
            </a:r>
            <a:r>
              <a:rPr dirty="0" sz="2050" spc="-275">
                <a:latin typeface="Tahoma"/>
                <a:cs typeface="Tahoma"/>
              </a:rPr>
              <a:t> </a:t>
            </a:r>
            <a:r>
              <a:rPr dirty="0" sz="2050" spc="-45">
                <a:latin typeface="Tahoma"/>
                <a:cs typeface="Tahoma"/>
              </a:rPr>
              <a:t>c</a:t>
            </a:r>
            <a:r>
              <a:rPr dirty="0" sz="2050" spc="-70">
                <a:latin typeface="Tahoma"/>
                <a:cs typeface="Tahoma"/>
              </a:rPr>
              <a:t>h</a:t>
            </a:r>
            <a:r>
              <a:rPr dirty="0" sz="2050" spc="-100">
                <a:latin typeface="Tahoma"/>
                <a:cs typeface="Tahoma"/>
              </a:rPr>
              <a:t>e</a:t>
            </a:r>
            <a:r>
              <a:rPr dirty="0" sz="2050" spc="-45">
                <a:latin typeface="Tahoma"/>
                <a:cs typeface="Tahoma"/>
              </a:rPr>
              <a:t>c</a:t>
            </a:r>
            <a:r>
              <a:rPr dirty="0" sz="2050" spc="-55">
                <a:latin typeface="Tahoma"/>
                <a:cs typeface="Tahoma"/>
              </a:rPr>
              <a:t>k</a:t>
            </a:r>
            <a:r>
              <a:rPr dirty="0" sz="2050" spc="-145">
                <a:latin typeface="Tahoma"/>
                <a:cs typeface="Tahoma"/>
              </a:rPr>
              <a:t>-</a:t>
            </a:r>
            <a:r>
              <a:rPr dirty="0" sz="2050">
                <a:latin typeface="Tahoma"/>
                <a:cs typeface="Tahoma"/>
              </a:rPr>
              <a:t>i</a:t>
            </a:r>
            <a:r>
              <a:rPr dirty="0" sz="2050" spc="-60">
                <a:latin typeface="Tahoma"/>
                <a:cs typeface="Tahoma"/>
              </a:rPr>
              <a:t>n</a:t>
            </a:r>
            <a:r>
              <a:rPr dirty="0" sz="2050" spc="-130">
                <a:latin typeface="Tahoma"/>
                <a:cs typeface="Tahoma"/>
              </a:rPr>
              <a:t>.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42842" y="1"/>
            <a:ext cx="3345156" cy="34600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44900" y="1839246"/>
            <a:ext cx="6685915" cy="110363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pc="-220"/>
              <a:t>Qualche</a:t>
            </a:r>
            <a:r>
              <a:rPr dirty="0" spc="-260"/>
              <a:t> </a:t>
            </a:r>
            <a:r>
              <a:rPr dirty="0" spc="-235"/>
              <a:t>numero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41212"/>
            <a:ext cx="3945344" cy="454578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721100" y="3888676"/>
            <a:ext cx="3609340" cy="4490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16610">
              <a:lnSpc>
                <a:spcPct val="107500"/>
              </a:lnSpc>
              <a:spcBef>
                <a:spcPts val="100"/>
              </a:spcBef>
            </a:pPr>
            <a:r>
              <a:rPr dirty="0" sz="4300" spc="5">
                <a:solidFill>
                  <a:srgbClr val="731F7D"/>
                </a:solidFill>
                <a:latin typeface="Cambria"/>
                <a:cs typeface="Cambria"/>
              </a:rPr>
              <a:t>Il</a:t>
            </a:r>
            <a:r>
              <a:rPr dirty="0" sz="4300" spc="95">
                <a:solidFill>
                  <a:srgbClr val="731F7D"/>
                </a:solidFill>
                <a:latin typeface="Cambria"/>
                <a:cs typeface="Cambria"/>
              </a:rPr>
              <a:t> </a:t>
            </a:r>
            <a:r>
              <a:rPr dirty="0" sz="4300" spc="-35">
                <a:solidFill>
                  <a:srgbClr val="731F7D"/>
                </a:solidFill>
                <a:latin typeface="Cambria"/>
                <a:cs typeface="Cambria"/>
              </a:rPr>
              <a:t>valore</a:t>
            </a:r>
            <a:r>
              <a:rPr dirty="0" sz="4300" spc="95">
                <a:solidFill>
                  <a:srgbClr val="731F7D"/>
                </a:solidFill>
                <a:latin typeface="Cambria"/>
                <a:cs typeface="Cambria"/>
              </a:rPr>
              <a:t> </a:t>
            </a:r>
            <a:r>
              <a:rPr dirty="0" sz="4300" spc="10">
                <a:solidFill>
                  <a:srgbClr val="731F7D"/>
                </a:solidFill>
                <a:latin typeface="Cambria"/>
                <a:cs typeface="Cambria"/>
              </a:rPr>
              <a:t>del </a:t>
            </a:r>
            <a:r>
              <a:rPr dirty="0" sz="4300" spc="-930">
                <a:solidFill>
                  <a:srgbClr val="731F7D"/>
                </a:solidFill>
                <a:latin typeface="Cambria"/>
                <a:cs typeface="Cambria"/>
              </a:rPr>
              <a:t> </a:t>
            </a:r>
            <a:r>
              <a:rPr dirty="0" sz="4300" spc="20">
                <a:solidFill>
                  <a:srgbClr val="731F7D"/>
                </a:solidFill>
                <a:latin typeface="Cambria"/>
                <a:cs typeface="Cambria"/>
              </a:rPr>
              <a:t>turismo</a:t>
            </a:r>
            <a:endParaRPr sz="4300">
              <a:latin typeface="Cambria"/>
              <a:cs typeface="Cambria"/>
            </a:endParaRPr>
          </a:p>
          <a:p>
            <a:pPr marL="12700" marR="5080">
              <a:lnSpc>
                <a:spcPct val="115300"/>
              </a:lnSpc>
              <a:spcBef>
                <a:spcPts val="2755"/>
              </a:spcBef>
            </a:pPr>
            <a:r>
              <a:rPr dirty="0" sz="2200" spc="-280">
                <a:latin typeface="Tahoma"/>
                <a:cs typeface="Tahoma"/>
              </a:rPr>
              <a:t>I</a:t>
            </a:r>
            <a:r>
              <a:rPr dirty="0" sz="2200" spc="50">
                <a:latin typeface="Tahoma"/>
                <a:cs typeface="Tahoma"/>
              </a:rPr>
              <a:t>l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-60">
                <a:latin typeface="Tahoma"/>
                <a:cs typeface="Tahoma"/>
              </a:rPr>
              <a:t>u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90">
                <a:latin typeface="Tahoma"/>
                <a:cs typeface="Tahoma"/>
              </a:rPr>
              <a:t>s</a:t>
            </a:r>
            <a:r>
              <a:rPr dirty="0" sz="2200" spc="-50">
                <a:latin typeface="Tahoma"/>
                <a:cs typeface="Tahoma"/>
              </a:rPr>
              <a:t>m</a:t>
            </a:r>
            <a:r>
              <a:rPr dirty="0" sz="2200">
                <a:latin typeface="Tahoma"/>
                <a:cs typeface="Tahoma"/>
              </a:rPr>
              <a:t>o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25">
                <a:latin typeface="Tahoma"/>
                <a:cs typeface="Tahoma"/>
              </a:rPr>
              <a:t>n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80">
                <a:latin typeface="Tahoma"/>
                <a:cs typeface="Tahoma"/>
              </a:rPr>
              <a:t>I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25">
                <a:latin typeface="Tahoma"/>
                <a:cs typeface="Tahoma"/>
              </a:rPr>
              <a:t>l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50">
                <a:latin typeface="Tahoma"/>
                <a:cs typeface="Tahoma"/>
              </a:rPr>
              <a:t>a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0">
                <a:latin typeface="Tahoma"/>
                <a:cs typeface="Tahoma"/>
              </a:rPr>
              <a:t>p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-60">
                <a:latin typeface="Tahoma"/>
                <a:cs typeface="Tahoma"/>
              </a:rPr>
              <a:t>u</a:t>
            </a:r>
            <a:r>
              <a:rPr dirty="0" sz="2200" spc="-40">
                <a:latin typeface="Tahoma"/>
                <a:cs typeface="Tahoma"/>
              </a:rPr>
              <a:t>c</a:t>
            </a:r>
            <a:r>
              <a:rPr dirty="0" sz="2200" spc="-70">
                <a:latin typeface="Tahoma"/>
                <a:cs typeface="Tahoma"/>
              </a:rPr>
              <a:t>e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50">
                <a:latin typeface="Tahoma"/>
                <a:cs typeface="Tahoma"/>
              </a:rPr>
              <a:t>l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140">
                <a:latin typeface="Tahoma"/>
                <a:cs typeface="Tahoma"/>
              </a:rPr>
              <a:t>7</a:t>
            </a:r>
            <a:r>
              <a:rPr dirty="0" sz="2200" spc="-190">
                <a:latin typeface="Tahoma"/>
                <a:cs typeface="Tahoma"/>
              </a:rPr>
              <a:t>%  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50">
                <a:latin typeface="Tahoma"/>
                <a:cs typeface="Tahoma"/>
              </a:rPr>
              <a:t>l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5">
                <a:latin typeface="Tahoma"/>
                <a:cs typeface="Tahoma"/>
              </a:rPr>
              <a:t>P</a:t>
            </a:r>
            <a:r>
              <a:rPr dirty="0" sz="2200" spc="-280">
                <a:latin typeface="Tahoma"/>
                <a:cs typeface="Tahoma"/>
              </a:rPr>
              <a:t>I</a:t>
            </a:r>
            <a:r>
              <a:rPr dirty="0" sz="2200" spc="-30">
                <a:latin typeface="Tahoma"/>
                <a:cs typeface="Tahoma"/>
              </a:rPr>
              <a:t>L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70">
                <a:latin typeface="Tahoma"/>
                <a:cs typeface="Tahoma"/>
              </a:rPr>
              <a:t>e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-50">
                <a:latin typeface="Tahoma"/>
                <a:cs typeface="Tahoma"/>
              </a:rPr>
              <a:t>à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25">
                <a:latin typeface="Tahoma"/>
                <a:cs typeface="Tahoma"/>
              </a:rPr>
              <a:t>l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-105">
                <a:latin typeface="Tahoma"/>
                <a:cs typeface="Tahoma"/>
              </a:rPr>
              <a:t>v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>
                <a:latin typeface="Tahoma"/>
                <a:cs typeface="Tahoma"/>
              </a:rPr>
              <a:t>o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50">
                <a:latin typeface="Tahoma"/>
                <a:cs typeface="Tahoma"/>
              </a:rPr>
              <a:t>a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40">
                <a:latin typeface="Tahoma"/>
                <a:cs typeface="Tahoma"/>
              </a:rPr>
              <a:t>c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-40">
                <a:latin typeface="Tahoma"/>
                <a:cs typeface="Tahoma"/>
              </a:rPr>
              <a:t>c</a:t>
            </a:r>
            <a:r>
              <a:rPr dirty="0" sz="2200" spc="-50">
                <a:latin typeface="Tahoma"/>
                <a:cs typeface="Tahoma"/>
              </a:rPr>
              <a:t>a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50">
                <a:latin typeface="Tahoma"/>
                <a:cs typeface="Tahoma"/>
              </a:rPr>
              <a:t>l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140">
                <a:latin typeface="Tahoma"/>
                <a:cs typeface="Tahoma"/>
              </a:rPr>
              <a:t>6</a:t>
            </a:r>
            <a:r>
              <a:rPr dirty="0" sz="2200" spc="-190">
                <a:latin typeface="Tahoma"/>
                <a:cs typeface="Tahoma"/>
              </a:rPr>
              <a:t>%  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25">
                <a:latin typeface="Tahoma"/>
                <a:cs typeface="Tahoma"/>
              </a:rPr>
              <a:t>ll</a:t>
            </a:r>
            <a:r>
              <a:rPr dirty="0" sz="2200" spc="-70">
                <a:latin typeface="Tahoma"/>
                <a:cs typeface="Tahoma"/>
              </a:rPr>
              <a:t>e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50">
                <a:latin typeface="Tahoma"/>
                <a:cs typeface="Tahoma"/>
              </a:rPr>
              <a:t>nn</a:t>
            </a:r>
            <a:r>
              <a:rPr dirty="0" sz="2200" spc="-70">
                <a:latin typeface="Tahoma"/>
                <a:cs typeface="Tahoma"/>
              </a:rPr>
              <a:t>e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70">
                <a:latin typeface="Tahoma"/>
                <a:cs typeface="Tahoma"/>
              </a:rPr>
              <a:t>e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-135">
                <a:latin typeface="Tahoma"/>
                <a:cs typeface="Tahoma"/>
              </a:rPr>
              <a:t>g</a:t>
            </a:r>
            <a:r>
              <a:rPr dirty="0" sz="2200" spc="25">
                <a:latin typeface="Tahoma"/>
                <a:cs typeface="Tahoma"/>
              </a:rPr>
              <a:t>l</a:t>
            </a:r>
            <a:r>
              <a:rPr dirty="0" sz="2200" spc="30">
                <a:latin typeface="Tahoma"/>
                <a:cs typeface="Tahoma"/>
              </a:rPr>
              <a:t>i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60">
                <a:latin typeface="Tahoma"/>
                <a:cs typeface="Tahoma"/>
              </a:rPr>
              <a:t>u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50">
                <a:latin typeface="Tahoma"/>
                <a:cs typeface="Tahoma"/>
              </a:rPr>
              <a:t>m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50">
                <a:latin typeface="Tahoma"/>
                <a:cs typeface="Tahoma"/>
              </a:rPr>
              <a:t>n</a:t>
            </a:r>
            <a:r>
              <a:rPr dirty="0" sz="2200" spc="30">
                <a:latin typeface="Tahoma"/>
                <a:cs typeface="Tahoma"/>
              </a:rPr>
              <a:t>i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20">
                <a:latin typeface="Tahoma"/>
                <a:cs typeface="Tahoma"/>
              </a:rPr>
              <a:t>n  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-30">
                <a:latin typeface="Tahoma"/>
                <a:cs typeface="Tahoma"/>
              </a:rPr>
              <a:t>tt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105">
                <a:latin typeface="Tahoma"/>
                <a:cs typeface="Tahoma"/>
              </a:rPr>
              <a:t>v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-75">
                <a:latin typeface="Tahoma"/>
                <a:cs typeface="Tahoma"/>
              </a:rPr>
              <a:t>à</a:t>
            </a:r>
            <a:r>
              <a:rPr dirty="0" sz="2200" spc="-135">
                <a:latin typeface="Tahoma"/>
                <a:cs typeface="Tahoma"/>
              </a:rPr>
              <a:t>.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80">
                <a:latin typeface="Tahoma"/>
                <a:cs typeface="Tahoma"/>
              </a:rPr>
              <a:t>S</a:t>
            </a:r>
            <a:r>
              <a:rPr dirty="0" sz="2200" spc="-70">
                <a:latin typeface="Tahoma"/>
                <a:cs typeface="Tahoma"/>
              </a:rPr>
              <a:t>e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40">
                <a:latin typeface="Tahoma"/>
                <a:cs typeface="Tahoma"/>
              </a:rPr>
              <a:t>c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50">
                <a:latin typeface="Tahoma"/>
                <a:cs typeface="Tahoma"/>
              </a:rPr>
              <a:t>n</a:t>
            </a:r>
            <a:r>
              <a:rPr dirty="0" sz="2200" spc="-90">
                <a:latin typeface="Tahoma"/>
                <a:cs typeface="Tahoma"/>
              </a:rPr>
              <a:t>s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-50">
                <a:latin typeface="Tahoma"/>
                <a:cs typeface="Tahoma"/>
              </a:rPr>
              <a:t>m</a:t>
            </a:r>
            <a:r>
              <a:rPr dirty="0" sz="2200">
                <a:latin typeface="Tahoma"/>
                <a:cs typeface="Tahoma"/>
              </a:rPr>
              <a:t>o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135">
                <a:latin typeface="Tahoma"/>
                <a:cs typeface="Tahoma"/>
              </a:rPr>
              <a:t>g</a:t>
            </a:r>
            <a:r>
              <a:rPr dirty="0" sz="2200" spc="25">
                <a:latin typeface="Tahoma"/>
                <a:cs typeface="Tahoma"/>
              </a:rPr>
              <a:t>l</a:t>
            </a:r>
            <a:r>
              <a:rPr dirty="0" sz="2200" spc="40">
                <a:latin typeface="Tahoma"/>
                <a:cs typeface="Tahoma"/>
              </a:rPr>
              <a:t>i  </a:t>
            </a:r>
            <a:r>
              <a:rPr dirty="0" sz="2200" spc="-60">
                <a:latin typeface="Tahoma"/>
                <a:cs typeface="Tahoma"/>
              </a:rPr>
              <a:t>effetti </a:t>
            </a:r>
            <a:r>
              <a:rPr dirty="0" sz="2200" spc="-30">
                <a:latin typeface="Tahoma"/>
                <a:cs typeface="Tahoma"/>
              </a:rPr>
              <a:t>indiretti </a:t>
            </a:r>
            <a:r>
              <a:rPr dirty="0" sz="2200" spc="-15">
                <a:latin typeface="Tahoma"/>
                <a:cs typeface="Tahoma"/>
              </a:rPr>
              <a:t>la </a:t>
            </a:r>
            <a:r>
              <a:rPr dirty="0" sz="2200" spc="-55">
                <a:latin typeface="Tahoma"/>
                <a:cs typeface="Tahoma"/>
              </a:rPr>
              <a:t>percentuale </a:t>
            </a:r>
            <a:r>
              <a:rPr dirty="0" sz="2200" spc="-50">
                <a:latin typeface="Tahoma"/>
                <a:cs typeface="Tahoma"/>
              </a:rPr>
              <a:t> </a:t>
            </a:r>
            <a:r>
              <a:rPr dirty="0" sz="2200" spc="-90">
                <a:latin typeface="Tahoma"/>
                <a:cs typeface="Tahoma"/>
              </a:rPr>
              <a:t>s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25">
                <a:latin typeface="Tahoma"/>
                <a:cs typeface="Tahoma"/>
              </a:rPr>
              <a:t>l</a:t>
            </a:r>
            <a:r>
              <a:rPr dirty="0" sz="2200" spc="-70">
                <a:latin typeface="Tahoma"/>
                <a:cs typeface="Tahoma"/>
              </a:rPr>
              <a:t>e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50">
                <a:latin typeface="Tahoma"/>
                <a:cs typeface="Tahoma"/>
              </a:rPr>
              <a:t>l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29">
                <a:latin typeface="Tahoma"/>
                <a:cs typeface="Tahoma"/>
              </a:rPr>
              <a:t>1</a:t>
            </a:r>
            <a:r>
              <a:rPr dirty="0" sz="2200" spc="-140">
                <a:latin typeface="Tahoma"/>
                <a:cs typeface="Tahoma"/>
              </a:rPr>
              <a:t>3</a:t>
            </a:r>
            <a:r>
              <a:rPr dirty="0" sz="2200" spc="-345">
                <a:latin typeface="Tahoma"/>
                <a:cs typeface="Tahoma"/>
              </a:rPr>
              <a:t>%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50">
                <a:latin typeface="Tahoma"/>
                <a:cs typeface="Tahoma"/>
              </a:rPr>
              <a:t>l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5">
                <a:latin typeface="Tahoma"/>
                <a:cs typeface="Tahoma"/>
              </a:rPr>
              <a:t>P</a:t>
            </a:r>
            <a:r>
              <a:rPr dirty="0" sz="2200" spc="-280">
                <a:latin typeface="Tahoma"/>
                <a:cs typeface="Tahoma"/>
              </a:rPr>
              <a:t>I</a:t>
            </a:r>
            <a:r>
              <a:rPr dirty="0" sz="2200" spc="-30">
                <a:latin typeface="Tahoma"/>
                <a:cs typeface="Tahoma"/>
              </a:rPr>
              <a:t>L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70">
                <a:latin typeface="Tahoma"/>
                <a:cs typeface="Tahoma"/>
              </a:rPr>
              <a:t>e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50">
                <a:latin typeface="Tahoma"/>
                <a:cs typeface="Tahoma"/>
              </a:rPr>
              <a:t>l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29">
                <a:latin typeface="Tahoma"/>
                <a:cs typeface="Tahoma"/>
              </a:rPr>
              <a:t>1</a:t>
            </a:r>
            <a:r>
              <a:rPr dirty="0" sz="2200" spc="-140">
                <a:latin typeface="Tahoma"/>
                <a:cs typeface="Tahoma"/>
              </a:rPr>
              <a:t>4</a:t>
            </a:r>
            <a:r>
              <a:rPr dirty="0" sz="2200" spc="-345">
                <a:latin typeface="Tahoma"/>
                <a:cs typeface="Tahoma"/>
              </a:rPr>
              <a:t>%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20">
                <a:latin typeface="Tahoma"/>
                <a:cs typeface="Tahoma"/>
              </a:rPr>
              <a:t>n  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-50">
                <a:latin typeface="Tahoma"/>
                <a:cs typeface="Tahoma"/>
              </a:rPr>
              <a:t>m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50">
                <a:latin typeface="Tahoma"/>
                <a:cs typeface="Tahoma"/>
              </a:rPr>
              <a:t>n</a:t>
            </a:r>
            <a:r>
              <a:rPr dirty="0" sz="2200" spc="30">
                <a:latin typeface="Tahoma"/>
                <a:cs typeface="Tahoma"/>
              </a:rPr>
              <a:t>i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30">
                <a:latin typeface="Tahoma"/>
                <a:cs typeface="Tahoma"/>
              </a:rPr>
              <a:t>i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100">
                <a:latin typeface="Tahoma"/>
                <a:cs typeface="Tahoma"/>
              </a:rPr>
              <a:t>f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-80">
                <a:latin typeface="Tahoma"/>
                <a:cs typeface="Tahoma"/>
              </a:rPr>
              <a:t>z</a:t>
            </a:r>
            <a:r>
              <a:rPr dirty="0" sz="2200" spc="-50">
                <a:latin typeface="Tahoma"/>
                <a:cs typeface="Tahoma"/>
              </a:rPr>
              <a:t>a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25">
                <a:latin typeface="Tahoma"/>
                <a:cs typeface="Tahoma"/>
              </a:rPr>
              <a:t>l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-105">
                <a:latin typeface="Tahoma"/>
                <a:cs typeface="Tahoma"/>
              </a:rPr>
              <a:t>v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135">
                <a:latin typeface="Tahoma"/>
                <a:cs typeface="Tahoma"/>
              </a:rPr>
              <a:t>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90208" y="3888676"/>
            <a:ext cx="3726815" cy="4876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6730">
              <a:lnSpc>
                <a:spcPct val="107500"/>
              </a:lnSpc>
              <a:spcBef>
                <a:spcPts val="100"/>
              </a:spcBef>
            </a:pPr>
            <a:r>
              <a:rPr dirty="0" sz="4300" spc="-5">
                <a:solidFill>
                  <a:srgbClr val="731F7D"/>
                </a:solidFill>
                <a:latin typeface="Cambria"/>
                <a:cs typeface="Cambria"/>
              </a:rPr>
              <a:t>L</a:t>
            </a:r>
            <a:r>
              <a:rPr dirty="0" sz="4300" spc="420">
                <a:solidFill>
                  <a:srgbClr val="731F7D"/>
                </a:solidFill>
                <a:latin typeface="Cambria"/>
                <a:cs typeface="Cambria"/>
              </a:rPr>
              <a:t>'</a:t>
            </a:r>
            <a:r>
              <a:rPr dirty="0" sz="4300" spc="70">
                <a:solidFill>
                  <a:srgbClr val="731F7D"/>
                </a:solidFill>
                <a:latin typeface="Cambria"/>
                <a:cs typeface="Cambria"/>
              </a:rPr>
              <a:t>i</a:t>
            </a:r>
            <a:r>
              <a:rPr dirty="0" sz="4300" spc="80">
                <a:solidFill>
                  <a:srgbClr val="731F7D"/>
                </a:solidFill>
                <a:latin typeface="Cambria"/>
                <a:cs typeface="Cambria"/>
              </a:rPr>
              <a:t>n</a:t>
            </a:r>
            <a:r>
              <a:rPr dirty="0" sz="4300" spc="40">
                <a:solidFill>
                  <a:srgbClr val="731F7D"/>
                </a:solidFill>
                <a:latin typeface="Cambria"/>
                <a:cs typeface="Cambria"/>
              </a:rPr>
              <a:t>c</a:t>
            </a:r>
            <a:r>
              <a:rPr dirty="0" sz="4300" spc="-185">
                <a:solidFill>
                  <a:srgbClr val="731F7D"/>
                </a:solidFill>
                <a:latin typeface="Cambria"/>
                <a:cs typeface="Cambria"/>
              </a:rPr>
              <a:t>r</a:t>
            </a:r>
            <a:r>
              <a:rPr dirty="0" sz="4300" spc="-45">
                <a:solidFill>
                  <a:srgbClr val="731F7D"/>
                </a:solidFill>
                <a:latin typeface="Cambria"/>
                <a:cs typeface="Cambria"/>
              </a:rPr>
              <a:t>e</a:t>
            </a:r>
            <a:r>
              <a:rPr dirty="0" sz="4300" spc="190">
                <a:solidFill>
                  <a:srgbClr val="731F7D"/>
                </a:solidFill>
                <a:latin typeface="Cambria"/>
                <a:cs typeface="Cambria"/>
              </a:rPr>
              <a:t>m</a:t>
            </a:r>
            <a:r>
              <a:rPr dirty="0" sz="4300" spc="-45">
                <a:solidFill>
                  <a:srgbClr val="731F7D"/>
                </a:solidFill>
                <a:latin typeface="Cambria"/>
                <a:cs typeface="Cambria"/>
              </a:rPr>
              <a:t>e</a:t>
            </a:r>
            <a:r>
              <a:rPr dirty="0" sz="4300" spc="80">
                <a:solidFill>
                  <a:srgbClr val="731F7D"/>
                </a:solidFill>
                <a:latin typeface="Cambria"/>
                <a:cs typeface="Cambria"/>
              </a:rPr>
              <a:t>n</a:t>
            </a:r>
            <a:r>
              <a:rPr dirty="0" sz="4300" spc="100">
                <a:solidFill>
                  <a:srgbClr val="731F7D"/>
                </a:solidFill>
                <a:latin typeface="Cambria"/>
                <a:cs typeface="Cambria"/>
              </a:rPr>
              <a:t>t</a:t>
            </a:r>
            <a:r>
              <a:rPr dirty="0" sz="4300" spc="-30">
                <a:solidFill>
                  <a:srgbClr val="731F7D"/>
                </a:solidFill>
                <a:latin typeface="Cambria"/>
                <a:cs typeface="Cambria"/>
              </a:rPr>
              <a:t>o  </a:t>
            </a:r>
            <a:r>
              <a:rPr dirty="0" sz="4300" spc="10">
                <a:solidFill>
                  <a:srgbClr val="731F7D"/>
                </a:solidFill>
                <a:latin typeface="Cambria"/>
                <a:cs typeface="Cambria"/>
              </a:rPr>
              <a:t>del</a:t>
            </a:r>
            <a:r>
              <a:rPr dirty="0" sz="4300" spc="110">
                <a:solidFill>
                  <a:srgbClr val="731F7D"/>
                </a:solidFill>
                <a:latin typeface="Cambria"/>
                <a:cs typeface="Cambria"/>
              </a:rPr>
              <a:t> </a:t>
            </a:r>
            <a:r>
              <a:rPr dirty="0" sz="4300" spc="35">
                <a:solidFill>
                  <a:srgbClr val="731F7D"/>
                </a:solidFill>
                <a:latin typeface="Cambria"/>
                <a:cs typeface="Cambria"/>
              </a:rPr>
              <a:t>digitale</a:t>
            </a:r>
            <a:endParaRPr sz="4300">
              <a:latin typeface="Cambria"/>
              <a:cs typeface="Cambria"/>
            </a:endParaRPr>
          </a:p>
          <a:p>
            <a:pPr marL="12700" marR="5080">
              <a:lnSpc>
                <a:spcPct val="115300"/>
              </a:lnSpc>
              <a:spcBef>
                <a:spcPts val="2755"/>
              </a:spcBef>
            </a:pPr>
            <a:r>
              <a:rPr dirty="0" sz="2200" spc="-55">
                <a:latin typeface="Tahoma"/>
                <a:cs typeface="Tahoma"/>
              </a:rPr>
              <a:t>L</a:t>
            </a:r>
            <a:r>
              <a:rPr dirty="0" sz="2200" spc="45">
                <a:latin typeface="Tahoma"/>
                <a:cs typeface="Tahoma"/>
              </a:rPr>
              <a:t>’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-50">
                <a:latin typeface="Tahoma"/>
                <a:cs typeface="Tahoma"/>
              </a:rPr>
              <a:t>m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-135">
                <a:latin typeface="Tahoma"/>
                <a:cs typeface="Tahoma"/>
              </a:rPr>
              <a:t>g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-50">
                <a:latin typeface="Tahoma"/>
                <a:cs typeface="Tahoma"/>
              </a:rPr>
              <a:t>n</a:t>
            </a:r>
            <a:r>
              <a:rPr dirty="0" sz="2200" spc="-80">
                <a:latin typeface="Tahoma"/>
                <a:cs typeface="Tahoma"/>
              </a:rPr>
              <a:t>z</a:t>
            </a:r>
            <a:r>
              <a:rPr dirty="0" sz="2200" spc="-50">
                <a:latin typeface="Tahoma"/>
                <a:cs typeface="Tahoma"/>
              </a:rPr>
              <a:t>a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90">
                <a:latin typeface="Tahoma"/>
                <a:cs typeface="Tahoma"/>
              </a:rPr>
              <a:t>s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-50">
                <a:latin typeface="Tahoma"/>
                <a:cs typeface="Tahoma"/>
              </a:rPr>
              <a:t>n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50">
                <a:latin typeface="Tahoma"/>
                <a:cs typeface="Tahoma"/>
              </a:rPr>
              <a:t>a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-135">
                <a:latin typeface="Tahoma"/>
                <a:cs typeface="Tahoma"/>
              </a:rPr>
              <a:t>g</a:t>
            </a:r>
            <a:r>
              <a:rPr dirty="0" sz="2200" spc="25">
                <a:latin typeface="Tahoma"/>
                <a:cs typeface="Tahoma"/>
              </a:rPr>
              <a:t>l</a:t>
            </a:r>
            <a:r>
              <a:rPr dirty="0" sz="2200" spc="40">
                <a:latin typeface="Tahoma"/>
                <a:cs typeface="Tahoma"/>
              </a:rPr>
              <a:t>i  </a:t>
            </a:r>
            <a:r>
              <a:rPr dirty="0" sz="2200" spc="-60">
                <a:latin typeface="Tahoma"/>
                <a:cs typeface="Tahoma"/>
              </a:rPr>
              <a:t>u</a:t>
            </a:r>
            <a:r>
              <a:rPr dirty="0" sz="2200" spc="25">
                <a:latin typeface="Tahoma"/>
                <a:cs typeface="Tahoma"/>
              </a:rPr>
              <a:t>l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50">
                <a:latin typeface="Tahoma"/>
                <a:cs typeface="Tahoma"/>
              </a:rPr>
              <a:t>m</a:t>
            </a:r>
            <a:r>
              <a:rPr dirty="0" sz="2200" spc="30">
                <a:latin typeface="Tahoma"/>
                <a:cs typeface="Tahoma"/>
              </a:rPr>
              <a:t>i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-50">
                <a:latin typeface="Tahoma"/>
                <a:cs typeface="Tahoma"/>
              </a:rPr>
              <a:t>nn</a:t>
            </a:r>
            <a:r>
              <a:rPr dirty="0" sz="2200" spc="30">
                <a:latin typeface="Tahoma"/>
                <a:cs typeface="Tahoma"/>
              </a:rPr>
              <a:t>i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60">
                <a:latin typeface="Tahoma"/>
                <a:cs typeface="Tahoma"/>
              </a:rPr>
              <a:t>h</a:t>
            </a:r>
            <a:r>
              <a:rPr dirty="0" sz="2200" spc="-50">
                <a:latin typeface="Tahoma"/>
                <a:cs typeface="Tahoma"/>
              </a:rPr>
              <a:t>a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50">
                <a:latin typeface="Tahoma"/>
                <a:cs typeface="Tahoma"/>
              </a:rPr>
              <a:t>n</a:t>
            </a:r>
            <a:r>
              <a:rPr dirty="0" sz="2200" spc="-40">
                <a:latin typeface="Tahoma"/>
                <a:cs typeface="Tahoma"/>
              </a:rPr>
              <a:t>c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-135">
                <a:latin typeface="Tahoma"/>
                <a:cs typeface="Tahoma"/>
              </a:rPr>
              <a:t>gg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>
                <a:latin typeface="Tahoma"/>
                <a:cs typeface="Tahoma"/>
              </a:rPr>
              <a:t>o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135">
                <a:latin typeface="Tahoma"/>
                <a:cs typeface="Tahoma"/>
              </a:rPr>
              <a:t>g</a:t>
            </a:r>
            <a:r>
              <a:rPr dirty="0" sz="2200" spc="25">
                <a:latin typeface="Tahoma"/>
                <a:cs typeface="Tahoma"/>
              </a:rPr>
              <a:t>l</a:t>
            </a:r>
            <a:r>
              <a:rPr dirty="0" sz="2200" spc="40">
                <a:latin typeface="Tahoma"/>
                <a:cs typeface="Tahoma"/>
              </a:rPr>
              <a:t>i  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50">
                <a:latin typeface="Tahoma"/>
                <a:cs typeface="Tahoma"/>
              </a:rPr>
              <a:t>m</a:t>
            </a:r>
            <a:r>
              <a:rPr dirty="0" sz="2200" spc="-20">
                <a:latin typeface="Tahoma"/>
                <a:cs typeface="Tahoma"/>
              </a:rPr>
              <a:t>p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-50">
                <a:latin typeface="Tahoma"/>
                <a:cs typeface="Tahoma"/>
              </a:rPr>
              <a:t>n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30">
                <a:latin typeface="Tahoma"/>
                <a:cs typeface="Tahoma"/>
              </a:rPr>
              <a:t>i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50">
                <a:latin typeface="Tahoma"/>
                <a:cs typeface="Tahoma"/>
              </a:rPr>
              <a:t>a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50">
                <a:latin typeface="Tahoma"/>
                <a:cs typeface="Tahoma"/>
              </a:rPr>
              <a:t>n</a:t>
            </a:r>
            <a:r>
              <a:rPr dirty="0" sz="2200" spc="-105">
                <a:latin typeface="Tahoma"/>
                <a:cs typeface="Tahoma"/>
              </a:rPr>
              <a:t>v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-90">
                <a:latin typeface="Tahoma"/>
                <a:cs typeface="Tahoma"/>
              </a:rPr>
              <a:t>s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-70">
                <a:latin typeface="Tahoma"/>
                <a:cs typeface="Tahoma"/>
              </a:rPr>
              <a:t>e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50">
                <a:latin typeface="Tahoma"/>
                <a:cs typeface="Tahoma"/>
              </a:rPr>
              <a:t>n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25">
                <a:latin typeface="Tahoma"/>
                <a:cs typeface="Tahoma"/>
              </a:rPr>
              <a:t>ll</a:t>
            </a:r>
            <a:r>
              <a:rPr dirty="0" sz="2200" spc="-35">
                <a:latin typeface="Tahoma"/>
                <a:cs typeface="Tahoma"/>
              </a:rPr>
              <a:t>a  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135">
                <a:latin typeface="Tahoma"/>
                <a:cs typeface="Tahoma"/>
              </a:rPr>
              <a:t>g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25">
                <a:latin typeface="Tahoma"/>
                <a:cs typeface="Tahoma"/>
              </a:rPr>
              <a:t>l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80">
                <a:latin typeface="Tahoma"/>
                <a:cs typeface="Tahoma"/>
              </a:rPr>
              <a:t>zz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-80">
                <a:latin typeface="Tahoma"/>
                <a:cs typeface="Tahoma"/>
              </a:rPr>
              <a:t>z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50">
                <a:latin typeface="Tahoma"/>
                <a:cs typeface="Tahoma"/>
              </a:rPr>
              <a:t>n</a:t>
            </a:r>
            <a:r>
              <a:rPr dirty="0" sz="2200" spc="-70">
                <a:latin typeface="Tahoma"/>
                <a:cs typeface="Tahoma"/>
              </a:rPr>
              <a:t>e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25">
                <a:latin typeface="Tahoma"/>
                <a:cs typeface="Tahoma"/>
              </a:rPr>
              <a:t>ll</a:t>
            </a:r>
            <a:r>
              <a:rPr dirty="0" sz="2200" spc="-70">
                <a:latin typeface="Tahoma"/>
                <a:cs typeface="Tahoma"/>
              </a:rPr>
              <a:t>e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0">
                <a:latin typeface="Tahoma"/>
                <a:cs typeface="Tahoma"/>
              </a:rPr>
              <a:t>p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20">
                <a:latin typeface="Tahoma"/>
                <a:cs typeface="Tahoma"/>
              </a:rPr>
              <a:t>p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55">
                <a:latin typeface="Tahoma"/>
                <a:cs typeface="Tahoma"/>
              </a:rPr>
              <a:t>e  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-80">
                <a:latin typeface="Tahoma"/>
                <a:cs typeface="Tahoma"/>
              </a:rPr>
              <a:t>z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-50">
                <a:latin typeface="Tahoma"/>
                <a:cs typeface="Tahoma"/>
              </a:rPr>
              <a:t>n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-70">
                <a:latin typeface="Tahoma"/>
                <a:cs typeface="Tahoma"/>
              </a:rPr>
              <a:t>e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-60">
                <a:latin typeface="Tahoma"/>
                <a:cs typeface="Tahoma"/>
              </a:rPr>
              <a:t>u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90">
                <a:latin typeface="Tahoma"/>
                <a:cs typeface="Tahoma"/>
              </a:rPr>
              <a:t>s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40">
                <a:latin typeface="Tahoma"/>
                <a:cs typeface="Tahoma"/>
              </a:rPr>
              <a:t>c</a:t>
            </a:r>
            <a:r>
              <a:rPr dirty="0" sz="2200" spc="-60">
                <a:latin typeface="Tahoma"/>
                <a:cs typeface="Tahoma"/>
              </a:rPr>
              <a:t>h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-245">
                <a:latin typeface="Tahoma"/>
                <a:cs typeface="Tahoma"/>
              </a:rPr>
              <a:t>: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90">
                <a:latin typeface="Tahoma"/>
                <a:cs typeface="Tahoma"/>
              </a:rPr>
              <a:t>s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30">
                <a:latin typeface="Tahoma"/>
                <a:cs typeface="Tahoma"/>
              </a:rPr>
              <a:t>i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90">
                <a:latin typeface="Tahoma"/>
                <a:cs typeface="Tahoma"/>
              </a:rPr>
              <a:t>w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>
                <a:latin typeface="Tahoma"/>
                <a:cs typeface="Tahoma"/>
              </a:rPr>
              <a:t>b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20">
                <a:latin typeface="Tahoma"/>
                <a:cs typeface="Tahoma"/>
              </a:rPr>
              <a:t>n  </a:t>
            </a:r>
            <a:r>
              <a:rPr dirty="0" sz="2200" spc="-40">
                <a:latin typeface="Tahoma"/>
                <a:cs typeface="Tahoma"/>
              </a:rPr>
              <a:t>c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-90">
                <a:latin typeface="Tahoma"/>
                <a:cs typeface="Tahoma"/>
              </a:rPr>
              <a:t>s</a:t>
            </a:r>
            <a:r>
              <a:rPr dirty="0" sz="2200" spc="-40">
                <a:latin typeface="Tahoma"/>
                <a:cs typeface="Tahoma"/>
              </a:rPr>
              <a:t>c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-50">
                <a:latin typeface="Tahoma"/>
                <a:cs typeface="Tahoma"/>
              </a:rPr>
              <a:t>a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50">
                <a:latin typeface="Tahoma"/>
                <a:cs typeface="Tahoma"/>
              </a:rPr>
              <a:t>l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140">
                <a:latin typeface="Tahoma"/>
                <a:cs typeface="Tahoma"/>
              </a:rPr>
              <a:t>45</a:t>
            </a:r>
            <a:r>
              <a:rPr dirty="0" sz="2200" spc="-160">
                <a:latin typeface="Tahoma"/>
                <a:cs typeface="Tahoma"/>
              </a:rPr>
              <a:t>,</a:t>
            </a:r>
            <a:r>
              <a:rPr dirty="0" sz="2200" spc="-140">
                <a:latin typeface="Tahoma"/>
                <a:cs typeface="Tahoma"/>
              </a:rPr>
              <a:t>3</a:t>
            </a:r>
            <a:r>
              <a:rPr dirty="0" sz="2200" spc="-345">
                <a:latin typeface="Tahoma"/>
                <a:cs typeface="Tahoma"/>
              </a:rPr>
              <a:t>%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50">
                <a:latin typeface="Tahoma"/>
                <a:cs typeface="Tahoma"/>
              </a:rPr>
              <a:t>l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140">
                <a:latin typeface="Tahoma"/>
                <a:cs typeface="Tahoma"/>
              </a:rPr>
              <a:t>50</a:t>
            </a:r>
            <a:r>
              <a:rPr dirty="0" sz="2200" spc="-160">
                <a:latin typeface="Tahoma"/>
                <a:cs typeface="Tahoma"/>
              </a:rPr>
              <a:t>,</a:t>
            </a:r>
            <a:r>
              <a:rPr dirty="0" sz="2200" spc="-140">
                <a:latin typeface="Tahoma"/>
                <a:cs typeface="Tahoma"/>
              </a:rPr>
              <a:t>8</a:t>
            </a:r>
            <a:r>
              <a:rPr dirty="0" sz="2200" spc="-370">
                <a:latin typeface="Tahoma"/>
                <a:cs typeface="Tahoma"/>
              </a:rPr>
              <a:t>%</a:t>
            </a:r>
            <a:r>
              <a:rPr dirty="0" sz="2200" spc="-135">
                <a:latin typeface="Tahoma"/>
                <a:cs typeface="Tahoma"/>
              </a:rPr>
              <a:t>,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55">
                <a:latin typeface="Tahoma"/>
                <a:cs typeface="Tahoma"/>
              </a:rPr>
              <a:t>e  </a:t>
            </a:r>
            <a:r>
              <a:rPr dirty="0" sz="2200" spc="25">
                <a:latin typeface="Tahoma"/>
                <a:cs typeface="Tahoma"/>
              </a:rPr>
              <a:t>l</a:t>
            </a:r>
            <a:r>
              <a:rPr dirty="0" sz="2200" spc="45">
                <a:latin typeface="Tahoma"/>
                <a:cs typeface="Tahoma"/>
              </a:rPr>
              <a:t>’</a:t>
            </a:r>
            <a:r>
              <a:rPr dirty="0" sz="2200" spc="-60">
                <a:latin typeface="Tahoma"/>
                <a:cs typeface="Tahoma"/>
              </a:rPr>
              <a:t>u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25">
                <a:latin typeface="Tahoma"/>
                <a:cs typeface="Tahoma"/>
              </a:rPr>
              <a:t>l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80">
                <a:latin typeface="Tahoma"/>
                <a:cs typeface="Tahoma"/>
              </a:rPr>
              <a:t>zz</a:t>
            </a:r>
            <a:r>
              <a:rPr dirty="0" sz="2200">
                <a:latin typeface="Tahoma"/>
                <a:cs typeface="Tahoma"/>
              </a:rPr>
              <a:t>o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25">
                <a:latin typeface="Tahoma"/>
                <a:cs typeface="Tahoma"/>
              </a:rPr>
              <a:t>ll</a:t>
            </a:r>
            <a:r>
              <a:rPr dirty="0" sz="2200" spc="-70">
                <a:latin typeface="Tahoma"/>
                <a:cs typeface="Tahoma"/>
              </a:rPr>
              <a:t>e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0">
                <a:latin typeface="Tahoma"/>
                <a:cs typeface="Tahoma"/>
              </a:rPr>
              <a:t>p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-30">
                <a:latin typeface="Tahoma"/>
                <a:cs typeface="Tahoma"/>
              </a:rPr>
              <a:t>tt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-100">
                <a:latin typeface="Tahoma"/>
                <a:cs typeface="Tahoma"/>
              </a:rPr>
              <a:t>f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-50">
                <a:latin typeface="Tahoma"/>
                <a:cs typeface="Tahoma"/>
              </a:rPr>
              <a:t>m</a:t>
            </a:r>
            <a:r>
              <a:rPr dirty="0" sz="2200" spc="-70">
                <a:latin typeface="Tahoma"/>
                <a:cs typeface="Tahoma"/>
              </a:rPr>
              <a:t>e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40">
                <a:latin typeface="Tahoma"/>
                <a:cs typeface="Tahoma"/>
              </a:rPr>
              <a:t>i  </a:t>
            </a:r>
            <a:r>
              <a:rPr dirty="0" sz="2200" spc="-90">
                <a:latin typeface="Tahoma"/>
                <a:cs typeface="Tahoma"/>
              </a:rPr>
              <a:t>s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40">
                <a:latin typeface="Tahoma"/>
                <a:cs typeface="Tahoma"/>
              </a:rPr>
              <a:t>c</a:t>
            </a:r>
            <a:r>
              <a:rPr dirty="0" sz="2200" spc="5">
                <a:latin typeface="Tahoma"/>
                <a:cs typeface="Tahoma"/>
              </a:rPr>
              <a:t>i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50">
                <a:latin typeface="Tahoma"/>
                <a:cs typeface="Tahoma"/>
              </a:rPr>
              <a:t>l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50">
                <a:latin typeface="Tahoma"/>
                <a:cs typeface="Tahoma"/>
              </a:rPr>
              <a:t>n</a:t>
            </a:r>
            <a:r>
              <a:rPr dirty="0" sz="2200" spc="-95">
                <a:latin typeface="Tahoma"/>
                <a:cs typeface="Tahoma"/>
              </a:rPr>
              <a:t>e</a:t>
            </a:r>
            <a:r>
              <a:rPr dirty="0" sz="2200" spc="-30">
                <a:latin typeface="Tahoma"/>
                <a:cs typeface="Tahoma"/>
              </a:rPr>
              <a:t>t</a:t>
            </a:r>
            <a:r>
              <a:rPr dirty="0" sz="2200" spc="-90">
                <a:latin typeface="Tahoma"/>
                <a:cs typeface="Tahoma"/>
              </a:rPr>
              <a:t>w</a:t>
            </a:r>
            <a:r>
              <a:rPr dirty="0" sz="2200" spc="-25">
                <a:latin typeface="Tahoma"/>
                <a:cs typeface="Tahoma"/>
              </a:rPr>
              <a:t>o</a:t>
            </a:r>
            <a:r>
              <a:rPr dirty="0" sz="2200" spc="-70">
                <a:latin typeface="Tahoma"/>
                <a:cs typeface="Tahoma"/>
              </a:rPr>
              <a:t>r</a:t>
            </a:r>
            <a:r>
              <a:rPr dirty="0" sz="2200" spc="-20">
                <a:latin typeface="Tahoma"/>
                <a:cs typeface="Tahoma"/>
              </a:rPr>
              <a:t>k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20">
                <a:latin typeface="Tahoma"/>
                <a:cs typeface="Tahoma"/>
              </a:rPr>
              <a:t>d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50">
                <a:latin typeface="Tahoma"/>
                <a:cs typeface="Tahoma"/>
              </a:rPr>
              <a:t>l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140">
                <a:latin typeface="Tahoma"/>
                <a:cs typeface="Tahoma"/>
              </a:rPr>
              <a:t>45</a:t>
            </a:r>
            <a:r>
              <a:rPr dirty="0" sz="2200" spc="-345">
                <a:latin typeface="Tahoma"/>
                <a:cs typeface="Tahoma"/>
              </a:rPr>
              <a:t>%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75">
                <a:latin typeface="Tahoma"/>
                <a:cs typeface="Tahoma"/>
              </a:rPr>
              <a:t>a</a:t>
            </a:r>
            <a:r>
              <a:rPr dirty="0" sz="2200" spc="50">
                <a:latin typeface="Tahoma"/>
                <a:cs typeface="Tahoma"/>
              </a:rPr>
              <a:t>l</a:t>
            </a:r>
            <a:r>
              <a:rPr dirty="0" sz="2200" spc="-290">
                <a:latin typeface="Tahoma"/>
                <a:cs typeface="Tahoma"/>
              </a:rPr>
              <a:t> </a:t>
            </a:r>
            <a:r>
              <a:rPr dirty="0" sz="2200" spc="-140">
                <a:latin typeface="Tahoma"/>
                <a:cs typeface="Tahoma"/>
              </a:rPr>
              <a:t>54</a:t>
            </a:r>
            <a:r>
              <a:rPr dirty="0" sz="2200" spc="-160">
                <a:latin typeface="Tahoma"/>
                <a:cs typeface="Tahoma"/>
              </a:rPr>
              <a:t>,</a:t>
            </a:r>
            <a:r>
              <a:rPr dirty="0" sz="2200" spc="-140">
                <a:latin typeface="Tahoma"/>
                <a:cs typeface="Tahoma"/>
              </a:rPr>
              <a:t>7</a:t>
            </a:r>
            <a:r>
              <a:rPr dirty="0" sz="2200" spc="-370">
                <a:latin typeface="Tahoma"/>
                <a:cs typeface="Tahoma"/>
              </a:rPr>
              <a:t>%</a:t>
            </a:r>
            <a:r>
              <a:rPr dirty="0" sz="2200" spc="-135">
                <a:latin typeface="Tahoma"/>
                <a:cs typeface="Tahoma"/>
              </a:rPr>
              <a:t>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59317" y="3888676"/>
            <a:ext cx="3806190" cy="4874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07390">
              <a:lnSpc>
                <a:spcPct val="107500"/>
              </a:lnSpc>
              <a:spcBef>
                <a:spcPts val="100"/>
              </a:spcBef>
            </a:pPr>
            <a:r>
              <a:rPr dirty="0" sz="4300" spc="5">
                <a:solidFill>
                  <a:srgbClr val="731F7D"/>
                </a:solidFill>
                <a:latin typeface="Cambria"/>
                <a:cs typeface="Cambria"/>
              </a:rPr>
              <a:t>Il</a:t>
            </a:r>
            <a:r>
              <a:rPr dirty="0" sz="4300" spc="110">
                <a:solidFill>
                  <a:srgbClr val="731F7D"/>
                </a:solidFill>
                <a:latin typeface="Cambria"/>
                <a:cs typeface="Cambria"/>
              </a:rPr>
              <a:t> </a:t>
            </a:r>
            <a:r>
              <a:rPr dirty="0" sz="4300" spc="-25">
                <a:solidFill>
                  <a:srgbClr val="731F7D"/>
                </a:solidFill>
                <a:latin typeface="Cambria"/>
                <a:cs typeface="Cambria"/>
              </a:rPr>
              <a:t>ruolo</a:t>
            </a:r>
            <a:r>
              <a:rPr dirty="0" sz="4300" spc="114">
                <a:solidFill>
                  <a:srgbClr val="731F7D"/>
                </a:solidFill>
                <a:latin typeface="Cambria"/>
                <a:cs typeface="Cambria"/>
              </a:rPr>
              <a:t> </a:t>
            </a:r>
            <a:r>
              <a:rPr dirty="0" sz="4300" spc="10">
                <a:solidFill>
                  <a:srgbClr val="731F7D"/>
                </a:solidFill>
                <a:latin typeface="Cambria"/>
                <a:cs typeface="Cambria"/>
              </a:rPr>
              <a:t>del </a:t>
            </a:r>
            <a:r>
              <a:rPr dirty="0" sz="4300" spc="15">
                <a:solidFill>
                  <a:srgbClr val="731F7D"/>
                </a:solidFill>
                <a:latin typeface="Cambria"/>
                <a:cs typeface="Cambria"/>
              </a:rPr>
              <a:t> </a:t>
            </a:r>
            <a:r>
              <a:rPr dirty="0" sz="4300" spc="35">
                <a:solidFill>
                  <a:srgbClr val="731F7D"/>
                </a:solidFill>
                <a:latin typeface="Cambria"/>
                <a:cs typeface="Cambria"/>
              </a:rPr>
              <a:t>digitale</a:t>
            </a:r>
            <a:r>
              <a:rPr dirty="0" sz="4300" spc="80">
                <a:solidFill>
                  <a:srgbClr val="731F7D"/>
                </a:solidFill>
                <a:latin typeface="Cambria"/>
                <a:cs typeface="Cambria"/>
              </a:rPr>
              <a:t> </a:t>
            </a:r>
            <a:r>
              <a:rPr dirty="0" sz="4300" spc="35">
                <a:solidFill>
                  <a:srgbClr val="731F7D"/>
                </a:solidFill>
                <a:latin typeface="Cambria"/>
                <a:cs typeface="Cambria"/>
              </a:rPr>
              <a:t>nella </a:t>
            </a:r>
            <a:r>
              <a:rPr dirty="0" sz="4300" spc="-935">
                <a:solidFill>
                  <a:srgbClr val="731F7D"/>
                </a:solidFill>
                <a:latin typeface="Cambria"/>
                <a:cs typeface="Cambria"/>
              </a:rPr>
              <a:t> </a:t>
            </a:r>
            <a:r>
              <a:rPr dirty="0" sz="4300" spc="-70">
                <a:solidFill>
                  <a:srgbClr val="731F7D"/>
                </a:solidFill>
                <a:latin typeface="Cambria"/>
                <a:cs typeface="Cambria"/>
              </a:rPr>
              <a:t>ripresa</a:t>
            </a:r>
            <a:endParaRPr sz="4300">
              <a:latin typeface="Cambria"/>
              <a:cs typeface="Cambria"/>
            </a:endParaRPr>
          </a:p>
          <a:p>
            <a:pPr marL="12700" marR="5080">
              <a:lnSpc>
                <a:spcPct val="117300"/>
              </a:lnSpc>
              <a:spcBef>
                <a:spcPts val="2815"/>
              </a:spcBef>
            </a:pPr>
            <a:r>
              <a:rPr dirty="0" sz="1900" spc="-45">
                <a:latin typeface="Tahoma"/>
                <a:cs typeface="Tahoma"/>
              </a:rPr>
              <a:t>N</a:t>
            </a:r>
            <a:r>
              <a:rPr dirty="0" sz="1900" spc="-70">
                <a:latin typeface="Tahoma"/>
                <a:cs typeface="Tahoma"/>
              </a:rPr>
              <a:t>e</a:t>
            </a:r>
            <a:r>
              <a:rPr dirty="0" sz="1900" spc="50">
                <a:latin typeface="Tahoma"/>
                <a:cs typeface="Tahoma"/>
              </a:rPr>
              <a:t>l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105">
                <a:latin typeface="Tahoma"/>
                <a:cs typeface="Tahoma"/>
              </a:rPr>
              <a:t>202</a:t>
            </a:r>
            <a:r>
              <a:rPr dirty="0" sz="1900" spc="-165">
                <a:latin typeface="Tahoma"/>
                <a:cs typeface="Tahoma"/>
              </a:rPr>
              <a:t>1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10">
                <a:latin typeface="Tahoma"/>
                <a:cs typeface="Tahoma"/>
              </a:rPr>
              <a:t>i</a:t>
            </a:r>
            <a:r>
              <a:rPr dirty="0" sz="1900" spc="-10">
                <a:latin typeface="Tahoma"/>
                <a:cs typeface="Tahoma"/>
              </a:rPr>
              <a:t>n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235">
                <a:latin typeface="Tahoma"/>
                <a:cs typeface="Tahoma"/>
              </a:rPr>
              <a:t>I</a:t>
            </a:r>
            <a:r>
              <a:rPr dirty="0" sz="1900" spc="-15">
                <a:latin typeface="Tahoma"/>
                <a:cs typeface="Tahoma"/>
              </a:rPr>
              <a:t>t</a:t>
            </a:r>
            <a:r>
              <a:rPr dirty="0" sz="1900" spc="-50">
                <a:latin typeface="Tahoma"/>
                <a:cs typeface="Tahoma"/>
              </a:rPr>
              <a:t>a</a:t>
            </a:r>
            <a:r>
              <a:rPr dirty="0" sz="1900" spc="30">
                <a:latin typeface="Tahoma"/>
                <a:cs typeface="Tahoma"/>
              </a:rPr>
              <a:t>l</a:t>
            </a:r>
            <a:r>
              <a:rPr dirty="0" sz="1900" spc="10">
                <a:latin typeface="Tahoma"/>
                <a:cs typeface="Tahoma"/>
              </a:rPr>
              <a:t>i</a:t>
            </a:r>
            <a:r>
              <a:rPr dirty="0" sz="1900" spc="-30">
                <a:latin typeface="Tahoma"/>
                <a:cs typeface="Tahoma"/>
              </a:rPr>
              <a:t>a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10">
                <a:latin typeface="Tahoma"/>
                <a:cs typeface="Tahoma"/>
              </a:rPr>
              <a:t>i</a:t>
            </a:r>
            <a:r>
              <a:rPr dirty="0" sz="1900" spc="50">
                <a:latin typeface="Tahoma"/>
                <a:cs typeface="Tahoma"/>
              </a:rPr>
              <a:t>l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20">
                <a:latin typeface="Tahoma"/>
                <a:cs typeface="Tahoma"/>
              </a:rPr>
              <a:t>m</a:t>
            </a:r>
            <a:r>
              <a:rPr dirty="0" sz="1900" spc="-70">
                <a:latin typeface="Tahoma"/>
                <a:cs typeface="Tahoma"/>
              </a:rPr>
              <a:t>e</a:t>
            </a:r>
            <a:r>
              <a:rPr dirty="0" sz="1900" spc="-50">
                <a:latin typeface="Tahoma"/>
                <a:cs typeface="Tahoma"/>
              </a:rPr>
              <a:t>r</a:t>
            </a:r>
            <a:r>
              <a:rPr dirty="0" sz="1900" spc="-20">
                <a:latin typeface="Tahoma"/>
                <a:cs typeface="Tahoma"/>
              </a:rPr>
              <a:t>c</a:t>
            </a:r>
            <a:r>
              <a:rPr dirty="0" sz="1900" spc="-50">
                <a:latin typeface="Tahoma"/>
                <a:cs typeface="Tahoma"/>
              </a:rPr>
              <a:t>a</a:t>
            </a:r>
            <a:r>
              <a:rPr dirty="0" sz="1900" spc="-15">
                <a:latin typeface="Tahoma"/>
                <a:cs typeface="Tahoma"/>
              </a:rPr>
              <a:t>t</a:t>
            </a:r>
            <a:r>
              <a:rPr dirty="0" sz="1900" spc="10">
                <a:latin typeface="Tahoma"/>
                <a:cs typeface="Tahoma"/>
              </a:rPr>
              <a:t>o  </a:t>
            </a:r>
            <a:r>
              <a:rPr dirty="0" sz="1900" spc="-20">
                <a:latin typeface="Tahoma"/>
                <a:cs typeface="Tahoma"/>
              </a:rPr>
              <a:t>c</a:t>
            </a:r>
            <a:r>
              <a:rPr dirty="0" sz="1900" spc="-10">
                <a:latin typeface="Tahoma"/>
                <a:cs typeface="Tahoma"/>
              </a:rPr>
              <a:t>o</a:t>
            </a:r>
            <a:r>
              <a:rPr dirty="0" sz="1900" spc="-20">
                <a:latin typeface="Tahoma"/>
                <a:cs typeface="Tahoma"/>
              </a:rPr>
              <a:t>m</a:t>
            </a:r>
            <a:r>
              <a:rPr dirty="0" sz="1900" spc="-5">
                <a:latin typeface="Tahoma"/>
                <a:cs typeface="Tahoma"/>
              </a:rPr>
              <a:t>p</a:t>
            </a:r>
            <a:r>
              <a:rPr dirty="0" sz="1900" spc="30">
                <a:latin typeface="Tahoma"/>
                <a:cs typeface="Tahoma"/>
              </a:rPr>
              <a:t>l</a:t>
            </a:r>
            <a:r>
              <a:rPr dirty="0" sz="1900" spc="-70">
                <a:latin typeface="Tahoma"/>
                <a:cs typeface="Tahoma"/>
              </a:rPr>
              <a:t>e</a:t>
            </a:r>
            <a:r>
              <a:rPr dirty="0" sz="1900" spc="-65">
                <a:latin typeface="Tahoma"/>
                <a:cs typeface="Tahoma"/>
              </a:rPr>
              <a:t>ss</a:t>
            </a:r>
            <a:r>
              <a:rPr dirty="0" sz="1900" spc="10">
                <a:latin typeface="Tahoma"/>
                <a:cs typeface="Tahoma"/>
              </a:rPr>
              <a:t>i</a:t>
            </a:r>
            <a:r>
              <a:rPr dirty="0" sz="1900" spc="-80">
                <a:latin typeface="Tahoma"/>
                <a:cs typeface="Tahoma"/>
              </a:rPr>
              <a:t>v</a:t>
            </a:r>
            <a:r>
              <a:rPr dirty="0" sz="1900" spc="10">
                <a:latin typeface="Tahoma"/>
                <a:cs typeface="Tahoma"/>
              </a:rPr>
              <a:t>o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5">
                <a:latin typeface="Tahoma"/>
                <a:cs typeface="Tahoma"/>
              </a:rPr>
              <a:t>d</a:t>
            </a:r>
            <a:r>
              <a:rPr dirty="0" sz="1900" spc="-70">
                <a:latin typeface="Tahoma"/>
                <a:cs typeface="Tahoma"/>
              </a:rPr>
              <a:t>e</a:t>
            </a:r>
            <a:r>
              <a:rPr dirty="0" sz="1900" spc="50">
                <a:latin typeface="Tahoma"/>
                <a:cs typeface="Tahoma"/>
              </a:rPr>
              <a:t>l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100">
                <a:latin typeface="Tahoma"/>
                <a:cs typeface="Tahoma"/>
              </a:rPr>
              <a:t>T</a:t>
            </a:r>
            <a:r>
              <a:rPr dirty="0" sz="1900" spc="-50">
                <a:latin typeface="Tahoma"/>
                <a:cs typeface="Tahoma"/>
              </a:rPr>
              <a:t>r</a:t>
            </a:r>
            <a:r>
              <a:rPr dirty="0" sz="1900" spc="-50">
                <a:latin typeface="Tahoma"/>
                <a:cs typeface="Tahoma"/>
              </a:rPr>
              <a:t>a</a:t>
            </a:r>
            <a:r>
              <a:rPr dirty="0" sz="1900" spc="-80">
                <a:latin typeface="Tahoma"/>
                <a:cs typeface="Tahoma"/>
              </a:rPr>
              <a:t>v</a:t>
            </a:r>
            <a:r>
              <a:rPr dirty="0" sz="1900" spc="-70">
                <a:latin typeface="Tahoma"/>
                <a:cs typeface="Tahoma"/>
              </a:rPr>
              <a:t>e</a:t>
            </a:r>
            <a:r>
              <a:rPr dirty="0" sz="1900" spc="50">
                <a:latin typeface="Tahoma"/>
                <a:cs typeface="Tahoma"/>
              </a:rPr>
              <a:t>l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175">
                <a:latin typeface="Tahoma"/>
                <a:cs typeface="Tahoma"/>
              </a:rPr>
              <a:t>(</a:t>
            </a:r>
            <a:r>
              <a:rPr dirty="0" sz="1900" spc="-10">
                <a:latin typeface="Tahoma"/>
                <a:cs typeface="Tahoma"/>
              </a:rPr>
              <a:t>o</a:t>
            </a:r>
            <a:r>
              <a:rPr dirty="0" sz="1900" spc="-30">
                <a:latin typeface="Tahoma"/>
                <a:cs typeface="Tahoma"/>
              </a:rPr>
              <a:t>n</a:t>
            </a:r>
            <a:r>
              <a:rPr dirty="0" sz="1900" spc="30">
                <a:latin typeface="Tahoma"/>
                <a:cs typeface="Tahoma"/>
              </a:rPr>
              <a:t>l</a:t>
            </a:r>
            <a:r>
              <a:rPr dirty="0" sz="1900" spc="10">
                <a:latin typeface="Tahoma"/>
                <a:cs typeface="Tahoma"/>
              </a:rPr>
              <a:t>i</a:t>
            </a:r>
            <a:r>
              <a:rPr dirty="0" sz="1900" spc="-30">
                <a:latin typeface="Tahoma"/>
                <a:cs typeface="Tahoma"/>
              </a:rPr>
              <a:t>n</a:t>
            </a:r>
            <a:r>
              <a:rPr dirty="0" sz="1900" spc="-50">
                <a:latin typeface="Tahoma"/>
                <a:cs typeface="Tahoma"/>
              </a:rPr>
              <a:t>e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270">
                <a:latin typeface="Tahoma"/>
                <a:cs typeface="Tahoma"/>
              </a:rPr>
              <a:t>+  </a:t>
            </a:r>
            <a:r>
              <a:rPr dirty="0" sz="1900" spc="-45">
                <a:latin typeface="Tahoma"/>
                <a:cs typeface="Tahoma"/>
              </a:rPr>
              <a:t>offline)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50">
                <a:latin typeface="Tahoma"/>
                <a:cs typeface="Tahoma"/>
              </a:rPr>
              <a:t>è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40">
                <a:latin typeface="Tahoma"/>
                <a:cs typeface="Tahoma"/>
              </a:rPr>
              <a:t>cresciuto.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25">
                <a:latin typeface="Tahoma"/>
                <a:cs typeface="Tahoma"/>
              </a:rPr>
              <a:t>soprattutto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50">
                <a:latin typeface="Tahoma"/>
                <a:cs typeface="Tahoma"/>
              </a:rPr>
              <a:t>grazie </a:t>
            </a:r>
            <a:r>
              <a:rPr dirty="0" sz="1900" spc="-580">
                <a:latin typeface="Tahoma"/>
                <a:cs typeface="Tahoma"/>
              </a:rPr>
              <a:t> </a:t>
            </a:r>
            <a:r>
              <a:rPr dirty="0" sz="1900" spc="-50">
                <a:latin typeface="Tahoma"/>
                <a:cs typeface="Tahoma"/>
              </a:rPr>
              <a:t>a</a:t>
            </a:r>
            <a:r>
              <a:rPr dirty="0" sz="1900" spc="50">
                <a:latin typeface="Tahoma"/>
                <a:cs typeface="Tahoma"/>
              </a:rPr>
              <a:t>l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5">
                <a:latin typeface="Tahoma"/>
                <a:cs typeface="Tahoma"/>
              </a:rPr>
              <a:t>d</a:t>
            </a:r>
            <a:r>
              <a:rPr dirty="0" sz="1900" spc="10">
                <a:latin typeface="Tahoma"/>
                <a:cs typeface="Tahoma"/>
              </a:rPr>
              <a:t>i</a:t>
            </a:r>
            <a:r>
              <a:rPr dirty="0" sz="1900" spc="-105">
                <a:latin typeface="Tahoma"/>
                <a:cs typeface="Tahoma"/>
              </a:rPr>
              <a:t>g</a:t>
            </a:r>
            <a:r>
              <a:rPr dirty="0" sz="1900" spc="10">
                <a:latin typeface="Tahoma"/>
                <a:cs typeface="Tahoma"/>
              </a:rPr>
              <a:t>i</a:t>
            </a:r>
            <a:r>
              <a:rPr dirty="0" sz="1900" spc="-15">
                <a:latin typeface="Tahoma"/>
                <a:cs typeface="Tahoma"/>
              </a:rPr>
              <a:t>t</a:t>
            </a:r>
            <a:r>
              <a:rPr dirty="0" sz="1900" spc="-50">
                <a:latin typeface="Tahoma"/>
                <a:cs typeface="Tahoma"/>
              </a:rPr>
              <a:t>a</a:t>
            </a:r>
            <a:r>
              <a:rPr dirty="0" sz="1900" spc="30">
                <a:latin typeface="Tahoma"/>
                <a:cs typeface="Tahoma"/>
              </a:rPr>
              <a:t>l</a:t>
            </a:r>
            <a:r>
              <a:rPr dirty="0" sz="1900" spc="-70">
                <a:latin typeface="Tahoma"/>
                <a:cs typeface="Tahoma"/>
              </a:rPr>
              <a:t>e</a:t>
            </a:r>
            <a:r>
              <a:rPr dirty="0" sz="1900" spc="-110">
                <a:latin typeface="Tahoma"/>
                <a:cs typeface="Tahoma"/>
              </a:rPr>
              <a:t>,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65">
                <a:latin typeface="Tahoma"/>
                <a:cs typeface="Tahoma"/>
              </a:rPr>
              <a:t>s</a:t>
            </a:r>
            <a:r>
              <a:rPr dirty="0" sz="1900" spc="10">
                <a:latin typeface="Tahoma"/>
                <a:cs typeface="Tahoma"/>
              </a:rPr>
              <a:t>i</a:t>
            </a:r>
            <a:r>
              <a:rPr dirty="0" sz="1900" spc="-30">
                <a:latin typeface="Tahoma"/>
                <a:cs typeface="Tahoma"/>
              </a:rPr>
              <a:t>a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30">
                <a:latin typeface="Tahoma"/>
                <a:cs typeface="Tahoma"/>
              </a:rPr>
              <a:t>n</a:t>
            </a:r>
            <a:r>
              <a:rPr dirty="0" sz="1900" spc="-70">
                <a:latin typeface="Tahoma"/>
                <a:cs typeface="Tahoma"/>
              </a:rPr>
              <a:t>e</a:t>
            </a:r>
            <a:r>
              <a:rPr dirty="0" sz="1900" spc="30">
                <a:latin typeface="Tahoma"/>
                <a:cs typeface="Tahoma"/>
              </a:rPr>
              <a:t>ll</a:t>
            </a:r>
            <a:r>
              <a:rPr dirty="0" sz="1900" spc="-30">
                <a:latin typeface="Tahoma"/>
                <a:cs typeface="Tahoma"/>
              </a:rPr>
              <a:t>a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20">
                <a:latin typeface="Tahoma"/>
                <a:cs typeface="Tahoma"/>
              </a:rPr>
              <a:t>c</a:t>
            </a:r>
            <a:r>
              <a:rPr dirty="0" sz="1900" spc="-10">
                <a:latin typeface="Tahoma"/>
                <a:cs typeface="Tahoma"/>
              </a:rPr>
              <a:t>o</a:t>
            </a:r>
            <a:r>
              <a:rPr dirty="0" sz="1900" spc="-20">
                <a:latin typeface="Tahoma"/>
                <a:cs typeface="Tahoma"/>
              </a:rPr>
              <a:t>m</a:t>
            </a:r>
            <a:r>
              <a:rPr dirty="0" sz="1900" spc="-5">
                <a:latin typeface="Tahoma"/>
                <a:cs typeface="Tahoma"/>
              </a:rPr>
              <a:t>p</a:t>
            </a:r>
            <a:r>
              <a:rPr dirty="0" sz="1900" spc="-10">
                <a:latin typeface="Tahoma"/>
                <a:cs typeface="Tahoma"/>
              </a:rPr>
              <a:t>o</a:t>
            </a:r>
            <a:r>
              <a:rPr dirty="0" sz="1900" spc="-30">
                <a:latin typeface="Tahoma"/>
                <a:cs typeface="Tahoma"/>
              </a:rPr>
              <a:t>n</a:t>
            </a:r>
            <a:r>
              <a:rPr dirty="0" sz="1900" spc="-70">
                <a:latin typeface="Tahoma"/>
                <a:cs typeface="Tahoma"/>
              </a:rPr>
              <a:t>e</a:t>
            </a:r>
            <a:r>
              <a:rPr dirty="0" sz="1900" spc="-30">
                <a:latin typeface="Tahoma"/>
                <a:cs typeface="Tahoma"/>
              </a:rPr>
              <a:t>n</a:t>
            </a:r>
            <a:r>
              <a:rPr dirty="0" sz="1900" spc="-15">
                <a:latin typeface="Tahoma"/>
                <a:cs typeface="Tahoma"/>
              </a:rPr>
              <a:t>t</a:t>
            </a:r>
            <a:r>
              <a:rPr dirty="0" sz="1900" spc="-35">
                <a:latin typeface="Tahoma"/>
                <a:cs typeface="Tahoma"/>
              </a:rPr>
              <a:t>e  </a:t>
            </a:r>
            <a:r>
              <a:rPr dirty="0" sz="1900" spc="-30">
                <a:latin typeface="Tahoma"/>
                <a:cs typeface="Tahoma"/>
              </a:rPr>
              <a:t>ricettiva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125">
                <a:latin typeface="Tahoma"/>
                <a:cs typeface="Tahoma"/>
              </a:rPr>
              <a:t>(9,5</a:t>
            </a:r>
            <a:r>
              <a:rPr dirty="0" sz="1900" spc="-245">
                <a:latin typeface="Tahoma"/>
                <a:cs typeface="Tahoma"/>
              </a:rPr>
              <a:t> </a:t>
            </a:r>
            <a:r>
              <a:rPr dirty="0" sz="1900" spc="-5">
                <a:latin typeface="Tahoma"/>
                <a:cs typeface="Tahoma"/>
              </a:rPr>
              <a:t>miliardi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15">
                <a:latin typeface="Tahoma"/>
                <a:cs typeface="Tahoma"/>
              </a:rPr>
              <a:t>di</a:t>
            </a:r>
            <a:r>
              <a:rPr dirty="0" sz="1900" spc="-245">
                <a:latin typeface="Tahoma"/>
                <a:cs typeface="Tahoma"/>
              </a:rPr>
              <a:t> </a:t>
            </a:r>
            <a:r>
              <a:rPr dirty="0" sz="1900" spc="-55">
                <a:latin typeface="Tahoma"/>
                <a:cs typeface="Tahoma"/>
              </a:rPr>
              <a:t>euro,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25">
                <a:latin typeface="Tahoma"/>
                <a:cs typeface="Tahoma"/>
              </a:rPr>
              <a:t>vicina</a:t>
            </a:r>
            <a:r>
              <a:rPr dirty="0" sz="1900" spc="-245">
                <a:latin typeface="Tahoma"/>
                <a:cs typeface="Tahoma"/>
              </a:rPr>
              <a:t> </a:t>
            </a:r>
            <a:r>
              <a:rPr dirty="0" sz="1900" spc="-10">
                <a:latin typeface="Tahoma"/>
                <a:cs typeface="Tahoma"/>
              </a:rPr>
              <a:t>ai </a:t>
            </a:r>
            <a:r>
              <a:rPr dirty="0" sz="1900" spc="-5">
                <a:latin typeface="Tahoma"/>
                <a:cs typeface="Tahoma"/>
              </a:rPr>
              <a:t> </a:t>
            </a:r>
            <a:r>
              <a:rPr dirty="0" sz="1900" spc="30">
                <a:latin typeface="Tahoma"/>
                <a:cs typeface="Tahoma"/>
              </a:rPr>
              <a:t>l</a:t>
            </a:r>
            <a:r>
              <a:rPr dirty="0" sz="1900" spc="10">
                <a:latin typeface="Tahoma"/>
                <a:cs typeface="Tahoma"/>
              </a:rPr>
              <a:t>i</a:t>
            </a:r>
            <a:r>
              <a:rPr dirty="0" sz="1900" spc="-80">
                <a:latin typeface="Tahoma"/>
                <a:cs typeface="Tahoma"/>
              </a:rPr>
              <a:t>v</a:t>
            </a:r>
            <a:r>
              <a:rPr dirty="0" sz="1900" spc="-70">
                <a:latin typeface="Tahoma"/>
                <a:cs typeface="Tahoma"/>
              </a:rPr>
              <a:t>e</a:t>
            </a:r>
            <a:r>
              <a:rPr dirty="0" sz="1900" spc="30">
                <a:latin typeface="Tahoma"/>
                <a:cs typeface="Tahoma"/>
              </a:rPr>
              <a:t>ll</a:t>
            </a:r>
            <a:r>
              <a:rPr dirty="0" sz="1900" spc="30">
                <a:latin typeface="Tahoma"/>
                <a:cs typeface="Tahoma"/>
              </a:rPr>
              <a:t>i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5">
                <a:latin typeface="Tahoma"/>
                <a:cs typeface="Tahoma"/>
              </a:rPr>
              <a:t>p</a:t>
            </a:r>
            <a:r>
              <a:rPr dirty="0" sz="1900" spc="-50">
                <a:latin typeface="Tahoma"/>
                <a:cs typeface="Tahoma"/>
              </a:rPr>
              <a:t>r</a:t>
            </a:r>
            <a:r>
              <a:rPr dirty="0" sz="1900" spc="-70">
                <a:latin typeface="Tahoma"/>
                <a:cs typeface="Tahoma"/>
              </a:rPr>
              <a:t>e</a:t>
            </a:r>
            <a:r>
              <a:rPr dirty="0" sz="1900" spc="-114">
                <a:latin typeface="Tahoma"/>
                <a:cs typeface="Tahoma"/>
              </a:rPr>
              <a:t>-</a:t>
            </a:r>
            <a:r>
              <a:rPr dirty="0" sz="1900" spc="-5">
                <a:latin typeface="Tahoma"/>
                <a:cs typeface="Tahoma"/>
              </a:rPr>
              <a:t>p</a:t>
            </a:r>
            <a:r>
              <a:rPr dirty="0" sz="1900" spc="-50">
                <a:latin typeface="Tahoma"/>
                <a:cs typeface="Tahoma"/>
              </a:rPr>
              <a:t>a</a:t>
            </a:r>
            <a:r>
              <a:rPr dirty="0" sz="1900" spc="-30">
                <a:latin typeface="Tahoma"/>
                <a:cs typeface="Tahoma"/>
              </a:rPr>
              <a:t>n</a:t>
            </a:r>
            <a:r>
              <a:rPr dirty="0" sz="1900" spc="-5">
                <a:latin typeface="Tahoma"/>
                <a:cs typeface="Tahoma"/>
              </a:rPr>
              <a:t>d</a:t>
            </a:r>
            <a:r>
              <a:rPr dirty="0" sz="1900" spc="-70">
                <a:latin typeface="Tahoma"/>
                <a:cs typeface="Tahoma"/>
              </a:rPr>
              <a:t>e</a:t>
            </a:r>
            <a:r>
              <a:rPr dirty="0" sz="1900" spc="-20">
                <a:latin typeface="Tahoma"/>
                <a:cs typeface="Tahoma"/>
              </a:rPr>
              <a:t>m</a:t>
            </a:r>
            <a:r>
              <a:rPr dirty="0" sz="1900" spc="10">
                <a:latin typeface="Tahoma"/>
                <a:cs typeface="Tahoma"/>
              </a:rPr>
              <a:t>i</a:t>
            </a:r>
            <a:r>
              <a:rPr dirty="0" sz="1900" spc="-50">
                <a:latin typeface="Tahoma"/>
                <a:cs typeface="Tahoma"/>
              </a:rPr>
              <a:t>a</a:t>
            </a:r>
            <a:r>
              <a:rPr dirty="0" sz="1900" spc="-155">
                <a:latin typeface="Tahoma"/>
                <a:cs typeface="Tahoma"/>
              </a:rPr>
              <a:t>)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20">
                <a:latin typeface="Tahoma"/>
                <a:cs typeface="Tahoma"/>
              </a:rPr>
              <a:t>c</a:t>
            </a:r>
            <a:r>
              <a:rPr dirty="0" sz="1900" spc="-35">
                <a:latin typeface="Tahoma"/>
                <a:cs typeface="Tahoma"/>
              </a:rPr>
              <a:t>h</a:t>
            </a:r>
            <a:r>
              <a:rPr dirty="0" sz="1900" spc="-50">
                <a:latin typeface="Tahoma"/>
                <a:cs typeface="Tahoma"/>
              </a:rPr>
              <a:t>e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10">
                <a:latin typeface="Tahoma"/>
                <a:cs typeface="Tahoma"/>
              </a:rPr>
              <a:t>i</a:t>
            </a:r>
            <a:r>
              <a:rPr dirty="0" sz="1900" spc="-10">
                <a:latin typeface="Tahoma"/>
                <a:cs typeface="Tahoma"/>
              </a:rPr>
              <a:t>n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5">
                <a:latin typeface="Tahoma"/>
                <a:cs typeface="Tahoma"/>
              </a:rPr>
              <a:t>q</a:t>
            </a:r>
            <a:r>
              <a:rPr dirty="0" sz="1900" spc="-35">
                <a:latin typeface="Tahoma"/>
                <a:cs typeface="Tahoma"/>
              </a:rPr>
              <a:t>u</a:t>
            </a:r>
            <a:r>
              <a:rPr dirty="0" sz="1900" spc="-70">
                <a:latin typeface="Tahoma"/>
                <a:cs typeface="Tahoma"/>
              </a:rPr>
              <a:t>e</a:t>
            </a:r>
            <a:r>
              <a:rPr dirty="0" sz="1900" spc="30">
                <a:latin typeface="Tahoma"/>
                <a:cs typeface="Tahoma"/>
              </a:rPr>
              <a:t>ll</a:t>
            </a:r>
            <a:r>
              <a:rPr dirty="0" sz="1900" spc="-30">
                <a:latin typeface="Tahoma"/>
                <a:cs typeface="Tahoma"/>
              </a:rPr>
              <a:t>a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5">
                <a:latin typeface="Tahoma"/>
                <a:cs typeface="Tahoma"/>
              </a:rPr>
              <a:t>d</a:t>
            </a:r>
            <a:r>
              <a:rPr dirty="0" sz="1900" spc="-70">
                <a:latin typeface="Tahoma"/>
                <a:cs typeface="Tahoma"/>
              </a:rPr>
              <a:t>e</a:t>
            </a:r>
            <a:r>
              <a:rPr dirty="0" sz="1900" spc="40">
                <a:latin typeface="Tahoma"/>
                <a:cs typeface="Tahoma"/>
              </a:rPr>
              <a:t>i  </a:t>
            </a:r>
            <a:r>
              <a:rPr dirty="0" sz="1900" spc="-35">
                <a:latin typeface="Tahoma"/>
                <a:cs typeface="Tahoma"/>
              </a:rPr>
              <a:t>Trasporti</a:t>
            </a:r>
            <a:r>
              <a:rPr dirty="0" sz="1900" spc="-250">
                <a:latin typeface="Tahoma"/>
                <a:cs typeface="Tahoma"/>
              </a:rPr>
              <a:t> </a:t>
            </a:r>
            <a:r>
              <a:rPr dirty="0" sz="1900" spc="-125">
                <a:latin typeface="Tahoma"/>
                <a:cs typeface="Tahoma"/>
              </a:rPr>
              <a:t>(8,5</a:t>
            </a:r>
            <a:r>
              <a:rPr dirty="0" sz="1900" spc="-245">
                <a:latin typeface="Tahoma"/>
                <a:cs typeface="Tahoma"/>
              </a:rPr>
              <a:t> </a:t>
            </a:r>
            <a:r>
              <a:rPr dirty="0" sz="1900" spc="-20">
                <a:latin typeface="Tahoma"/>
                <a:cs typeface="Tahoma"/>
              </a:rPr>
              <a:t>miliardi,</a:t>
            </a:r>
            <a:r>
              <a:rPr dirty="0" sz="1900" spc="-245">
                <a:latin typeface="Tahoma"/>
                <a:cs typeface="Tahoma"/>
              </a:rPr>
              <a:t> </a:t>
            </a:r>
            <a:r>
              <a:rPr dirty="0" sz="1900" spc="-235">
                <a:latin typeface="Tahoma"/>
                <a:cs typeface="Tahoma"/>
              </a:rPr>
              <a:t>+33%</a:t>
            </a:r>
            <a:r>
              <a:rPr dirty="0" sz="1900" spc="-245">
                <a:latin typeface="Tahoma"/>
                <a:cs typeface="Tahoma"/>
              </a:rPr>
              <a:t> </a:t>
            </a:r>
            <a:r>
              <a:rPr dirty="0" sz="1900" spc="-20">
                <a:latin typeface="Tahoma"/>
                <a:cs typeface="Tahoma"/>
              </a:rPr>
              <a:t>sul</a:t>
            </a:r>
            <a:r>
              <a:rPr dirty="0" sz="1900" spc="-245">
                <a:latin typeface="Tahoma"/>
                <a:cs typeface="Tahoma"/>
              </a:rPr>
              <a:t> </a:t>
            </a:r>
            <a:r>
              <a:rPr dirty="0" sz="1900" spc="-120">
                <a:latin typeface="Tahoma"/>
                <a:cs typeface="Tahoma"/>
              </a:rPr>
              <a:t>2020).</a:t>
            </a:r>
            <a:endParaRPr sz="19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567554" cy="25755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95332" y="3"/>
            <a:ext cx="8537670" cy="76050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6920" y="835616"/>
            <a:ext cx="1904946" cy="19890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09016" y="6705372"/>
            <a:ext cx="2278982" cy="358162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1984298"/>
            <a:ext cx="6651625" cy="3604895"/>
          </a:xfrm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 marR="5080">
              <a:lnSpc>
                <a:spcPts val="9290"/>
              </a:lnSpc>
              <a:spcBef>
                <a:spcPts val="509"/>
              </a:spcBef>
            </a:pPr>
            <a:r>
              <a:rPr dirty="0" sz="8000" spc="-100">
                <a:solidFill>
                  <a:srgbClr val="FFFFFF"/>
                </a:solidFill>
              </a:rPr>
              <a:t>Monitorare, </a:t>
            </a:r>
            <a:r>
              <a:rPr dirty="0" sz="8000" spc="-95">
                <a:solidFill>
                  <a:srgbClr val="FFFFFF"/>
                </a:solidFill>
              </a:rPr>
              <a:t> </a:t>
            </a:r>
            <a:r>
              <a:rPr dirty="0" sz="8000" spc="-150">
                <a:solidFill>
                  <a:srgbClr val="FFFFFF"/>
                </a:solidFill>
              </a:rPr>
              <a:t>tracciare, </a:t>
            </a:r>
            <a:r>
              <a:rPr dirty="0" sz="8000" spc="-145">
                <a:solidFill>
                  <a:srgbClr val="FFFFFF"/>
                </a:solidFill>
              </a:rPr>
              <a:t> </a:t>
            </a:r>
            <a:r>
              <a:rPr dirty="0" sz="8000" spc="-320">
                <a:solidFill>
                  <a:srgbClr val="FFFFFF"/>
                </a:solidFill>
              </a:rPr>
              <a:t>p</a:t>
            </a:r>
            <a:r>
              <a:rPr dirty="0" sz="8000" spc="-290">
                <a:solidFill>
                  <a:srgbClr val="FFFFFF"/>
                </a:solidFill>
              </a:rPr>
              <a:t>e</a:t>
            </a:r>
            <a:r>
              <a:rPr dirty="0" sz="8000" spc="60">
                <a:solidFill>
                  <a:srgbClr val="FFFFFF"/>
                </a:solidFill>
              </a:rPr>
              <a:t>r</a:t>
            </a:r>
            <a:r>
              <a:rPr dirty="0" sz="8000" spc="-905">
                <a:solidFill>
                  <a:srgbClr val="FFFFFF"/>
                </a:solidFill>
              </a:rPr>
              <a:t>s</a:t>
            </a:r>
            <a:r>
              <a:rPr dirty="0" sz="8000" spc="-490">
                <a:solidFill>
                  <a:srgbClr val="FFFFFF"/>
                </a:solidFill>
              </a:rPr>
              <a:t>o</a:t>
            </a:r>
            <a:r>
              <a:rPr dirty="0" sz="8000" spc="-360">
                <a:solidFill>
                  <a:srgbClr val="FFFFFF"/>
                </a:solidFill>
              </a:rPr>
              <a:t>n</a:t>
            </a:r>
            <a:r>
              <a:rPr dirty="0" sz="8000" spc="-315">
                <a:solidFill>
                  <a:srgbClr val="FFFFFF"/>
                </a:solidFill>
              </a:rPr>
              <a:t>a</a:t>
            </a:r>
            <a:r>
              <a:rPr dirty="0" sz="8000" spc="5">
                <a:solidFill>
                  <a:srgbClr val="FFFFFF"/>
                </a:solidFill>
              </a:rPr>
              <a:t>l</a:t>
            </a:r>
            <a:r>
              <a:rPr dirty="0" sz="8000" spc="-155">
                <a:solidFill>
                  <a:srgbClr val="FFFFFF"/>
                </a:solidFill>
              </a:rPr>
              <a:t>i</a:t>
            </a:r>
            <a:r>
              <a:rPr dirty="0" sz="8000" spc="-85">
                <a:solidFill>
                  <a:srgbClr val="FFFFFF"/>
                </a:solidFill>
              </a:rPr>
              <a:t>zz</a:t>
            </a:r>
            <a:r>
              <a:rPr dirty="0" sz="8000" spc="-315">
                <a:solidFill>
                  <a:srgbClr val="FFFFFF"/>
                </a:solidFill>
              </a:rPr>
              <a:t>a</a:t>
            </a:r>
            <a:r>
              <a:rPr dirty="0" sz="8000" spc="60">
                <a:solidFill>
                  <a:srgbClr val="FFFFFF"/>
                </a:solidFill>
              </a:rPr>
              <a:t>r</a:t>
            </a:r>
            <a:r>
              <a:rPr dirty="0" sz="8000" spc="-285">
                <a:solidFill>
                  <a:srgbClr val="FFFFFF"/>
                </a:solidFill>
              </a:rPr>
              <a:t>e</a:t>
            </a:r>
            <a:endParaRPr sz="8000"/>
          </a:p>
        </p:txBody>
      </p:sp>
      <p:sp>
        <p:nvSpPr>
          <p:cNvPr id="6" name="object 6"/>
          <p:cNvSpPr txBox="1"/>
          <p:nvPr/>
        </p:nvSpPr>
        <p:spPr>
          <a:xfrm>
            <a:off x="1016000" y="6500516"/>
            <a:ext cx="5647055" cy="275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100"/>
              </a:spcBef>
            </a:pPr>
            <a:r>
              <a:rPr dirty="0" sz="2200" spc="-95">
                <a:solidFill>
                  <a:srgbClr val="FFFFFF"/>
                </a:solidFill>
                <a:latin typeface="Tahoma"/>
                <a:cs typeface="Tahoma"/>
              </a:rPr>
              <a:t>Oggi </a:t>
            </a:r>
            <a:r>
              <a:rPr dirty="0" sz="2200" spc="-50">
                <a:solidFill>
                  <a:srgbClr val="FFFFFF"/>
                </a:solidFill>
                <a:latin typeface="Tahoma"/>
                <a:cs typeface="Tahoma"/>
              </a:rPr>
              <a:t>digitalizzazione </a:t>
            </a:r>
            <a:r>
              <a:rPr dirty="0" sz="2200" spc="-40">
                <a:solidFill>
                  <a:srgbClr val="FFFFFF"/>
                </a:solidFill>
                <a:latin typeface="Tahoma"/>
                <a:cs typeface="Tahoma"/>
              </a:rPr>
              <a:t>nel mondo </a:t>
            </a:r>
            <a:r>
              <a:rPr dirty="0" sz="2200" spc="-30">
                <a:solidFill>
                  <a:srgbClr val="FFFFFF"/>
                </a:solidFill>
                <a:latin typeface="Tahoma"/>
                <a:cs typeface="Tahoma"/>
              </a:rPr>
              <a:t>del </a:t>
            </a:r>
            <a:r>
              <a:rPr dirty="0" sz="2200" spc="-50">
                <a:solidFill>
                  <a:srgbClr val="FFFFFF"/>
                </a:solidFill>
                <a:latin typeface="Tahoma"/>
                <a:cs typeface="Tahoma"/>
              </a:rPr>
              <a:t>turismo </a:t>
            </a:r>
            <a:r>
              <a:rPr dirty="0" sz="2200" spc="-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55">
                <a:solidFill>
                  <a:srgbClr val="FFFFFF"/>
                </a:solidFill>
                <a:latin typeface="Tahoma"/>
                <a:cs typeface="Tahoma"/>
              </a:rPr>
              <a:t>significa</a:t>
            </a:r>
            <a:r>
              <a:rPr dirty="0" sz="220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Tahoma"/>
                <a:cs typeface="Tahoma"/>
              </a:rPr>
              <a:t>soprattutto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Tahoma"/>
                <a:cs typeface="Tahoma"/>
              </a:rPr>
              <a:t>monitorare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55">
                <a:solidFill>
                  <a:srgbClr val="FFFFFF"/>
                </a:solidFill>
                <a:latin typeface="Tahoma"/>
                <a:cs typeface="Tahoma"/>
              </a:rPr>
              <a:t>visite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8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55">
                <a:solidFill>
                  <a:srgbClr val="FFFFFF"/>
                </a:solidFill>
                <a:latin typeface="Tahoma"/>
                <a:cs typeface="Tahoma"/>
              </a:rPr>
              <a:t>tracciare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i </a:t>
            </a:r>
            <a:r>
              <a:rPr dirty="0" sz="2200" spc="-6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45">
                <a:solidFill>
                  <a:srgbClr val="FFFFFF"/>
                </a:solidFill>
                <a:latin typeface="Tahoma"/>
                <a:cs typeface="Tahoma"/>
              </a:rPr>
              <a:t>visitatori </a:t>
            </a:r>
            <a:r>
              <a:rPr dirty="0" sz="2200" spc="-50">
                <a:solidFill>
                  <a:srgbClr val="FFFFFF"/>
                </a:solidFill>
                <a:latin typeface="Tahoma"/>
                <a:cs typeface="Tahoma"/>
              </a:rPr>
              <a:t>intercettati </a:t>
            </a:r>
            <a:r>
              <a:rPr dirty="0" sz="2200" spc="-70">
                <a:solidFill>
                  <a:srgbClr val="FFFFFF"/>
                </a:solidFill>
                <a:latin typeface="Tahoma"/>
                <a:cs typeface="Tahoma"/>
              </a:rPr>
              <a:t>attraverso 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i </a:t>
            </a:r>
            <a:r>
              <a:rPr dirty="0" sz="2200" spc="-35">
                <a:solidFill>
                  <a:srgbClr val="FFFFFF"/>
                </a:solidFill>
                <a:latin typeface="Tahoma"/>
                <a:cs typeface="Tahoma"/>
              </a:rPr>
              <a:t>canali </a:t>
            </a:r>
            <a:r>
              <a:rPr dirty="0" sz="2200">
                <a:solidFill>
                  <a:srgbClr val="FFFFFF"/>
                </a:solidFill>
                <a:latin typeface="Tahoma"/>
                <a:cs typeface="Tahoma"/>
              </a:rPr>
              <a:t>di </a:t>
            </a:r>
            <a:r>
              <a:rPr dirty="0" sz="22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Tahoma"/>
                <a:cs typeface="Tahoma"/>
              </a:rPr>
              <a:t>comunicazione </a:t>
            </a:r>
            <a:r>
              <a:rPr dirty="0" sz="2200" spc="-8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dirty="0" sz="2200" spc="-70">
                <a:solidFill>
                  <a:srgbClr val="FFFFFF"/>
                </a:solidFill>
                <a:latin typeface="Tahoma"/>
                <a:cs typeface="Tahoma"/>
              </a:rPr>
              <a:t>promozione: </a:t>
            </a:r>
            <a:r>
              <a:rPr dirty="0" sz="2200" spc="-60">
                <a:solidFill>
                  <a:srgbClr val="FFFFFF"/>
                </a:solidFill>
                <a:latin typeface="Tahoma"/>
                <a:cs typeface="Tahoma"/>
              </a:rPr>
              <a:t>registriamo 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i </a:t>
            </a:r>
            <a:r>
              <a:rPr dirty="0" sz="2200" spc="-25">
                <a:solidFill>
                  <a:srgbClr val="FFFFFF"/>
                </a:solidFill>
                <a:latin typeface="Tahoma"/>
                <a:cs typeface="Tahoma"/>
              </a:rPr>
              <a:t>loro </a:t>
            </a:r>
            <a:r>
              <a:rPr dirty="0" sz="2200" spc="-6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70">
                <a:solidFill>
                  <a:srgbClr val="FFFFFF"/>
                </a:solidFill>
                <a:latin typeface="Tahoma"/>
                <a:cs typeface="Tahoma"/>
              </a:rPr>
              <a:t>interessi, </a:t>
            </a:r>
            <a:r>
              <a:rPr dirty="0" sz="2200" spc="-60">
                <a:solidFill>
                  <a:srgbClr val="FFFFFF"/>
                </a:solidFill>
                <a:latin typeface="Tahoma"/>
                <a:cs typeface="Tahoma"/>
              </a:rPr>
              <a:t>targettizziamo </a:t>
            </a:r>
            <a:r>
              <a:rPr dirty="0" sz="2200" spc="-30">
                <a:solidFill>
                  <a:srgbClr val="FFFFFF"/>
                </a:solidFill>
                <a:latin typeface="Tahoma"/>
                <a:cs typeface="Tahoma"/>
              </a:rPr>
              <a:t>le </a:t>
            </a:r>
            <a:r>
              <a:rPr dirty="0" sz="2200" spc="-60">
                <a:solidFill>
                  <a:srgbClr val="FFFFFF"/>
                </a:solidFill>
                <a:latin typeface="Tahoma"/>
                <a:cs typeface="Tahoma"/>
              </a:rPr>
              <a:t>nostre </a:t>
            </a:r>
            <a:r>
              <a:rPr dirty="0" sz="2200" spc="-70">
                <a:solidFill>
                  <a:srgbClr val="FFFFFF"/>
                </a:solidFill>
                <a:latin typeface="Tahoma"/>
                <a:cs typeface="Tahoma"/>
              </a:rPr>
              <a:t>campagne </a:t>
            </a:r>
            <a:r>
              <a:rPr dirty="0" sz="2200" spc="-8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dirty="0" sz="22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Tahoma"/>
                <a:cs typeface="Tahoma"/>
              </a:rPr>
              <a:t>costruiamo proposte </a:t>
            </a:r>
            <a:r>
              <a:rPr dirty="0" sz="2200" spc="-70">
                <a:solidFill>
                  <a:srgbClr val="FFFFFF"/>
                </a:solidFill>
                <a:latin typeface="Tahoma"/>
                <a:cs typeface="Tahoma"/>
              </a:rPr>
              <a:t>su </a:t>
            </a:r>
            <a:r>
              <a:rPr dirty="0" sz="2200" spc="-60">
                <a:solidFill>
                  <a:srgbClr val="FFFFFF"/>
                </a:solidFill>
                <a:latin typeface="Tahoma"/>
                <a:cs typeface="Tahoma"/>
              </a:rPr>
              <a:t>misura per 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i </a:t>
            </a:r>
            <a:r>
              <a:rPr dirty="0" sz="2200" spc="-25">
                <a:solidFill>
                  <a:srgbClr val="FFFFFF"/>
                </a:solidFill>
                <a:latin typeface="Tahoma"/>
                <a:cs typeface="Tahoma"/>
              </a:rPr>
              <a:t>clienti </a:t>
            </a:r>
            <a:r>
              <a:rPr dirty="0" sz="2200" spc="-65">
                <a:solidFill>
                  <a:srgbClr val="FFFFFF"/>
                </a:solidFill>
                <a:latin typeface="Tahoma"/>
                <a:cs typeface="Tahoma"/>
              </a:rPr>
              <a:t>che </a:t>
            </a:r>
            <a:r>
              <a:rPr dirty="0" sz="2200" spc="-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145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dirty="0" sz="220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200" spc="-55">
                <a:solidFill>
                  <a:srgbClr val="FFFFFF"/>
                </a:solidFill>
                <a:latin typeface="Tahoma"/>
                <a:cs typeface="Tahoma"/>
              </a:rPr>
              <a:t>à</a:t>
            </a:r>
            <a:r>
              <a:rPr dirty="0" sz="220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9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200" spc="-3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200" spc="-6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20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20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4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200" spc="-3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200" spc="-3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20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6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200" spc="-3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20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10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00" spc="-135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dirty="0" sz="220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6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200" spc="-8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200" spc="-3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200" spc="-6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200" spc="-7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200" spc="-8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200" spc="-6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2200" spc="-10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00" spc="-6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200" spc="-3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200" spc="-10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00" spc="-135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dirty="0" sz="220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3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2200" spc="-10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00" spc="-4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20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20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3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2200" spc="-3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200" spc="-3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200" spc="-10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00" spc="-6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200" spc="-85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dirty="0" sz="220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200" spc="-8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20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200" spc="-135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4985" y="0"/>
            <a:ext cx="6723014" cy="297550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5685" y="8226742"/>
            <a:ext cx="3186078" cy="206025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61485" y="2495671"/>
            <a:ext cx="5826513" cy="779132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872715"/>
            <a:ext cx="9038590" cy="2425065"/>
          </a:xfrm>
          <a:prstGeom prst="rect"/>
        </p:spPr>
        <p:txBody>
          <a:bodyPr wrap="square" lIns="0" tIns="65404" rIns="0" bIns="0" rtlCol="0" vert="horz">
            <a:spAutoFit/>
          </a:bodyPr>
          <a:lstStyle/>
          <a:p>
            <a:pPr marL="12700" marR="5080">
              <a:lnSpc>
                <a:spcPts val="9290"/>
              </a:lnSpc>
              <a:spcBef>
                <a:spcPts val="515"/>
              </a:spcBef>
            </a:pPr>
            <a:r>
              <a:rPr dirty="0" sz="8000" spc="-900">
                <a:solidFill>
                  <a:srgbClr val="4D1253"/>
                </a:solidFill>
              </a:rPr>
              <a:t>S</a:t>
            </a:r>
            <a:r>
              <a:rPr dirty="0" sz="8000" spc="-490">
                <a:solidFill>
                  <a:srgbClr val="4D1253"/>
                </a:solidFill>
              </a:rPr>
              <a:t>o</a:t>
            </a:r>
            <a:r>
              <a:rPr dirty="0" sz="8000" spc="-535">
                <a:solidFill>
                  <a:srgbClr val="4D1253"/>
                </a:solidFill>
              </a:rPr>
              <a:t>c</a:t>
            </a:r>
            <a:r>
              <a:rPr dirty="0" sz="8000" spc="-150">
                <a:solidFill>
                  <a:srgbClr val="4D1253"/>
                </a:solidFill>
              </a:rPr>
              <a:t>i</a:t>
            </a:r>
            <a:r>
              <a:rPr dirty="0" sz="8000" spc="-310">
                <a:solidFill>
                  <a:srgbClr val="4D1253"/>
                </a:solidFill>
              </a:rPr>
              <a:t>a</a:t>
            </a:r>
            <a:r>
              <a:rPr dirty="0" sz="8000" spc="15">
                <a:solidFill>
                  <a:srgbClr val="4D1253"/>
                </a:solidFill>
              </a:rPr>
              <a:t>l</a:t>
            </a:r>
            <a:r>
              <a:rPr dirty="0" sz="8000" spc="-305">
                <a:solidFill>
                  <a:srgbClr val="4D1253"/>
                </a:solidFill>
              </a:rPr>
              <a:t> </a:t>
            </a:r>
            <a:r>
              <a:rPr dirty="0" sz="8000" spc="-285">
                <a:solidFill>
                  <a:srgbClr val="4D1253"/>
                </a:solidFill>
              </a:rPr>
              <a:t>e</a:t>
            </a:r>
            <a:r>
              <a:rPr dirty="0" sz="8000" spc="-305">
                <a:solidFill>
                  <a:srgbClr val="4D1253"/>
                </a:solidFill>
              </a:rPr>
              <a:t> </a:t>
            </a:r>
            <a:r>
              <a:rPr dirty="0" sz="8000" spc="-505">
                <a:solidFill>
                  <a:srgbClr val="4D1253"/>
                </a:solidFill>
              </a:rPr>
              <a:t>w</a:t>
            </a:r>
            <a:r>
              <a:rPr dirty="0" sz="8000" spc="-290">
                <a:solidFill>
                  <a:srgbClr val="4D1253"/>
                </a:solidFill>
              </a:rPr>
              <a:t>e</a:t>
            </a:r>
            <a:r>
              <a:rPr dirty="0" sz="8000" spc="-300">
                <a:solidFill>
                  <a:srgbClr val="4D1253"/>
                </a:solidFill>
              </a:rPr>
              <a:t>b</a:t>
            </a:r>
            <a:r>
              <a:rPr dirty="0" sz="8000" spc="-25">
                <a:solidFill>
                  <a:srgbClr val="4D1253"/>
                </a:solidFill>
              </a:rPr>
              <a:t>:</a:t>
            </a:r>
            <a:r>
              <a:rPr dirty="0" sz="8000" spc="-305">
                <a:solidFill>
                  <a:srgbClr val="4D1253"/>
                </a:solidFill>
              </a:rPr>
              <a:t> </a:t>
            </a:r>
            <a:r>
              <a:rPr dirty="0" sz="8000" spc="-320">
                <a:solidFill>
                  <a:srgbClr val="4D1253"/>
                </a:solidFill>
              </a:rPr>
              <a:t>p</a:t>
            </a:r>
            <a:r>
              <a:rPr dirty="0" sz="8000" spc="-310">
                <a:solidFill>
                  <a:srgbClr val="4D1253"/>
                </a:solidFill>
              </a:rPr>
              <a:t>a</a:t>
            </a:r>
            <a:r>
              <a:rPr dirty="0" sz="8000" spc="65">
                <a:solidFill>
                  <a:srgbClr val="4D1253"/>
                </a:solidFill>
              </a:rPr>
              <a:t>r</a:t>
            </a:r>
            <a:r>
              <a:rPr dirty="0" sz="8000" spc="-490">
                <a:solidFill>
                  <a:srgbClr val="4D1253"/>
                </a:solidFill>
              </a:rPr>
              <a:t>o</a:t>
            </a:r>
            <a:r>
              <a:rPr dirty="0" sz="8000" spc="10">
                <a:solidFill>
                  <a:srgbClr val="4D1253"/>
                </a:solidFill>
              </a:rPr>
              <a:t>l</a:t>
            </a:r>
            <a:r>
              <a:rPr dirty="0" sz="8000" spc="-204">
                <a:solidFill>
                  <a:srgbClr val="4D1253"/>
                </a:solidFill>
              </a:rPr>
              <a:t>a  </a:t>
            </a:r>
            <a:r>
              <a:rPr dirty="0" sz="8000" spc="-125">
                <a:solidFill>
                  <a:srgbClr val="4D1253"/>
                </a:solidFill>
              </a:rPr>
              <a:t>d'ordine,</a:t>
            </a:r>
            <a:r>
              <a:rPr dirty="0" sz="8000" spc="-360">
                <a:solidFill>
                  <a:srgbClr val="4D1253"/>
                </a:solidFill>
              </a:rPr>
              <a:t> </a:t>
            </a:r>
            <a:r>
              <a:rPr dirty="0" sz="8000" spc="-260">
                <a:solidFill>
                  <a:srgbClr val="4D1253"/>
                </a:solidFill>
              </a:rPr>
              <a:t>presidiare</a:t>
            </a:r>
            <a:endParaRPr sz="8000"/>
          </a:p>
        </p:txBody>
      </p:sp>
      <p:sp>
        <p:nvSpPr>
          <p:cNvPr id="6" name="object 6"/>
          <p:cNvSpPr txBox="1"/>
          <p:nvPr/>
        </p:nvSpPr>
        <p:spPr>
          <a:xfrm>
            <a:off x="1016000" y="4187177"/>
            <a:ext cx="3524250" cy="52381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850" spc="-330" b="1">
                <a:solidFill>
                  <a:srgbClr val="4D1253"/>
                </a:solidFill>
                <a:latin typeface="Arial"/>
                <a:cs typeface="Arial"/>
              </a:rPr>
              <a:t>Social</a:t>
            </a:r>
            <a:endParaRPr sz="6850">
              <a:latin typeface="Arial"/>
              <a:cs typeface="Arial"/>
            </a:endParaRPr>
          </a:p>
          <a:p>
            <a:pPr marL="12700" marR="257175">
              <a:lnSpc>
                <a:spcPct val="115599"/>
              </a:lnSpc>
              <a:spcBef>
                <a:spcPts val="5040"/>
              </a:spcBef>
            </a:pPr>
            <a:r>
              <a:rPr dirty="0" sz="2000" spc="-3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l</a:t>
            </a:r>
            <a:r>
              <a:rPr dirty="0" sz="2000" spc="-80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85">
                <a:solidFill>
                  <a:srgbClr val="4D1253"/>
                </a:solidFill>
                <a:latin typeface="Trebuchet MS"/>
                <a:cs typeface="Trebuchet MS"/>
              </a:rPr>
              <a:t>l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h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15">
                <a:solidFill>
                  <a:srgbClr val="4D1253"/>
                </a:solidFill>
                <a:latin typeface="Trebuchet MS"/>
                <a:cs typeface="Trebuchet MS"/>
              </a:rPr>
              <a:t>o  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0">
                <a:solidFill>
                  <a:srgbClr val="4D1253"/>
                </a:solidFill>
                <a:latin typeface="Trebuchet MS"/>
                <a:cs typeface="Trebuchet MS"/>
              </a:rPr>
              <a:t>m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p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25">
                <a:solidFill>
                  <a:srgbClr val="4D1253"/>
                </a:solidFill>
                <a:latin typeface="Trebuchet MS"/>
                <a:cs typeface="Trebuchet MS"/>
              </a:rPr>
              <a:t>z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5">
                <a:solidFill>
                  <a:srgbClr val="4D1253"/>
                </a:solidFill>
                <a:latin typeface="Trebuchet MS"/>
                <a:cs typeface="Trebuchet MS"/>
              </a:rPr>
              <a:t>,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p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35">
                <a:solidFill>
                  <a:srgbClr val="4D1253"/>
                </a:solidFill>
                <a:latin typeface="Trebuchet MS"/>
                <a:cs typeface="Trebuchet MS"/>
              </a:rPr>
              <a:t>à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85">
                <a:solidFill>
                  <a:srgbClr val="4D1253"/>
                </a:solidFill>
                <a:latin typeface="Trebuchet MS"/>
                <a:cs typeface="Trebuchet MS"/>
              </a:rPr>
              <a:t>i  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tt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0">
                <a:solidFill>
                  <a:srgbClr val="4D1253"/>
                </a:solidFill>
                <a:latin typeface="Trebuchet MS"/>
                <a:cs typeface="Trebuchet MS"/>
              </a:rPr>
              <a:t>m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20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pp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10">
                <a:solidFill>
                  <a:srgbClr val="4D1253"/>
                </a:solidFill>
                <a:latin typeface="Trebuchet MS"/>
                <a:cs typeface="Trebuchet MS"/>
              </a:rPr>
              <a:t>m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15">
                <a:solidFill>
                  <a:srgbClr val="4D1253"/>
                </a:solidFill>
                <a:latin typeface="Trebuchet MS"/>
                <a:cs typeface="Trebuchet MS"/>
              </a:rPr>
              <a:t>o  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5">
                <a:solidFill>
                  <a:srgbClr val="4D1253"/>
                </a:solidFill>
                <a:latin typeface="Trebuchet MS"/>
                <a:cs typeface="Trebuchet MS"/>
              </a:rPr>
              <a:t>,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p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tt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u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tt</a:t>
            </a:r>
            <a:r>
              <a:rPr dirty="0" sz="2000" spc="20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75">
                <a:solidFill>
                  <a:srgbClr val="4D1253"/>
                </a:solidFill>
                <a:latin typeface="Trebuchet MS"/>
                <a:cs typeface="Trebuchet MS"/>
              </a:rPr>
              <a:t>v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15">
                <a:solidFill>
                  <a:srgbClr val="4D1253"/>
                </a:solidFill>
                <a:latin typeface="Trebuchet MS"/>
                <a:cs typeface="Trebuchet MS"/>
              </a:rPr>
              <a:t>o  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ss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p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80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g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80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g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45">
                <a:solidFill>
                  <a:srgbClr val="4D1253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15599"/>
              </a:lnSpc>
            </a:pPr>
            <a:r>
              <a:rPr dirty="0" sz="2000" spc="-3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l</a:t>
            </a:r>
            <a:r>
              <a:rPr dirty="0" sz="2000" spc="-80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75">
                <a:solidFill>
                  <a:srgbClr val="4D1253"/>
                </a:solidFill>
                <a:latin typeface="Trebuchet MS"/>
                <a:cs typeface="Trebuchet MS"/>
              </a:rPr>
              <a:t>v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20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ss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b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g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15">
                <a:solidFill>
                  <a:srgbClr val="4D1253"/>
                </a:solidFill>
                <a:latin typeface="Trebuchet MS"/>
                <a:cs typeface="Trebuchet MS"/>
              </a:rPr>
              <a:t>,  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0">
                <a:solidFill>
                  <a:srgbClr val="4D1253"/>
                </a:solidFill>
                <a:latin typeface="Trebuchet MS"/>
                <a:cs typeface="Trebuchet MS"/>
              </a:rPr>
              <a:t>m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ll</a:t>
            </a:r>
            <a:r>
              <a:rPr dirty="0" sz="2000" spc="145">
                <a:solidFill>
                  <a:srgbClr val="4D1253"/>
                </a:solidFill>
                <a:latin typeface="Trebuchet MS"/>
                <a:cs typeface="Trebuchet MS"/>
              </a:rPr>
              <a:t>'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25">
                <a:solidFill>
                  <a:srgbClr val="4D1253"/>
                </a:solidFill>
                <a:latin typeface="Trebuchet MS"/>
                <a:cs typeface="Trebuchet MS"/>
              </a:rPr>
              <a:t>z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35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a  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p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l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p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p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20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pp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u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65">
                <a:solidFill>
                  <a:srgbClr val="4D1253"/>
                </a:solidFill>
                <a:latin typeface="Trebuchet MS"/>
                <a:cs typeface="Trebuchet MS"/>
              </a:rPr>
              <a:t>e  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0">
                <a:solidFill>
                  <a:srgbClr val="4D1253"/>
                </a:solidFill>
                <a:latin typeface="Trebuchet MS"/>
                <a:cs typeface="Trebuchet MS"/>
              </a:rPr>
              <a:t>m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5">
                <a:solidFill>
                  <a:srgbClr val="4D1253"/>
                </a:solidFill>
                <a:latin typeface="Trebuchet MS"/>
                <a:cs typeface="Trebuchet MS"/>
              </a:rPr>
              <a:t>,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0">
                <a:solidFill>
                  <a:srgbClr val="4D1253"/>
                </a:solidFill>
                <a:latin typeface="Trebuchet MS"/>
                <a:cs typeface="Trebuchet MS"/>
              </a:rPr>
              <a:t>m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g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25">
                <a:solidFill>
                  <a:srgbClr val="4D1253"/>
                </a:solidFill>
                <a:latin typeface="Trebuchet MS"/>
                <a:cs typeface="Trebuchet MS"/>
              </a:rPr>
              <a:t>z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65">
                <a:solidFill>
                  <a:srgbClr val="4D1253"/>
                </a:solidFill>
                <a:latin typeface="Trebuchet MS"/>
                <a:cs typeface="Trebuchet MS"/>
              </a:rPr>
              <a:t>e  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qualificate.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99009" y="4187177"/>
            <a:ext cx="3907790" cy="52381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850" spc="-315" b="1">
                <a:solidFill>
                  <a:srgbClr val="4D1253"/>
                </a:solidFill>
                <a:latin typeface="Arial"/>
                <a:cs typeface="Arial"/>
              </a:rPr>
              <a:t>Google</a:t>
            </a:r>
            <a:endParaRPr sz="6850">
              <a:latin typeface="Arial"/>
              <a:cs typeface="Arial"/>
            </a:endParaRPr>
          </a:p>
          <a:p>
            <a:pPr marL="12700" marR="5080">
              <a:lnSpc>
                <a:spcPct val="115599"/>
              </a:lnSpc>
              <a:spcBef>
                <a:spcPts val="5040"/>
              </a:spcBef>
            </a:pP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h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35">
                <a:solidFill>
                  <a:srgbClr val="4D1253"/>
                </a:solidFill>
                <a:latin typeface="Trebuchet MS"/>
                <a:cs typeface="Trebuchet MS"/>
              </a:rPr>
              <a:t>G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oo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g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l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è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u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20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u</a:t>
            </a:r>
            <a:r>
              <a:rPr dirty="0" sz="2000" spc="-10">
                <a:solidFill>
                  <a:srgbClr val="4D1253"/>
                </a:solidFill>
                <a:latin typeface="Trebuchet MS"/>
                <a:cs typeface="Trebuchet MS"/>
              </a:rPr>
              <a:t>m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15">
                <a:solidFill>
                  <a:srgbClr val="4D1253"/>
                </a:solidFill>
                <a:latin typeface="Trebuchet MS"/>
                <a:cs typeface="Trebuchet MS"/>
              </a:rPr>
              <a:t>o  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10">
                <a:solidFill>
                  <a:srgbClr val="4D1253"/>
                </a:solidFill>
                <a:latin typeface="Trebuchet MS"/>
                <a:cs typeface="Trebuchet MS"/>
              </a:rPr>
              <a:t>m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p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5">
                <a:solidFill>
                  <a:srgbClr val="4D1253"/>
                </a:solidFill>
                <a:latin typeface="Trebuchet MS"/>
                <a:cs typeface="Trebuchet MS"/>
              </a:rPr>
              <a:t>;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ll</a:t>
            </a:r>
            <a:r>
              <a:rPr dirty="0" sz="2000" spc="20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p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190">
                <a:solidFill>
                  <a:srgbClr val="4D1253"/>
                </a:solidFill>
                <a:latin typeface="Trebuchet MS"/>
                <a:cs typeface="Trebuchet MS"/>
              </a:rPr>
              <a:t>f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20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l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h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65">
                <a:solidFill>
                  <a:srgbClr val="4D1253"/>
                </a:solidFill>
                <a:latin typeface="Trebuchet MS"/>
                <a:cs typeface="Trebuchet MS"/>
              </a:rPr>
              <a:t>e  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l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l</a:t>
            </a:r>
            <a:r>
              <a:rPr dirty="0" sz="2000" spc="-80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20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0">
                <a:solidFill>
                  <a:srgbClr val="4D1253"/>
                </a:solidFill>
                <a:latin typeface="Trebuchet MS"/>
                <a:cs typeface="Trebuchet MS"/>
              </a:rPr>
              <a:t>m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80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u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35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75">
                <a:solidFill>
                  <a:srgbClr val="4D1253"/>
                </a:solidFill>
                <a:latin typeface="Trebuchet MS"/>
                <a:cs typeface="Trebuchet MS"/>
              </a:rPr>
              <a:t>v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35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85">
                <a:solidFill>
                  <a:srgbClr val="4D1253"/>
                </a:solidFill>
                <a:latin typeface="Trebuchet MS"/>
                <a:cs typeface="Trebuchet MS"/>
              </a:rPr>
              <a:t>i  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g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p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245">
                <a:solidFill>
                  <a:srgbClr val="4D1253"/>
                </a:solidFill>
                <a:latin typeface="Trebuchet MS"/>
                <a:cs typeface="Trebuchet MS"/>
              </a:rPr>
              <a:t>.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h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q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u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20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15">
                <a:solidFill>
                  <a:srgbClr val="4D1253"/>
                </a:solidFill>
                <a:latin typeface="Trebuchet MS"/>
                <a:cs typeface="Trebuchet MS"/>
              </a:rPr>
              <a:t>o  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p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è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ss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45">
                <a:solidFill>
                  <a:srgbClr val="4D1253"/>
                </a:solidFill>
                <a:latin typeface="Trebuchet MS"/>
                <a:cs typeface="Trebuchet MS"/>
              </a:rPr>
              <a:t>: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gg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15">
                <a:solidFill>
                  <a:srgbClr val="4D1253"/>
                </a:solidFill>
                <a:latin typeface="Trebuchet MS"/>
                <a:cs typeface="Trebuchet MS"/>
              </a:rPr>
              <a:t>o  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p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0">
                <a:solidFill>
                  <a:srgbClr val="4D1253"/>
                </a:solidFill>
                <a:latin typeface="Trebuchet MS"/>
                <a:cs typeface="Trebuchet MS"/>
              </a:rPr>
              <a:t>m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l</a:t>
            </a:r>
            <a:r>
              <a:rPr dirty="0" sz="2000" spc="-35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h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215">
                <a:solidFill>
                  <a:srgbClr val="4D1253"/>
                </a:solidFill>
                <a:latin typeface="Trebuchet MS"/>
                <a:cs typeface="Trebuchet MS"/>
              </a:rPr>
              <a:t>,  </a:t>
            </a:r>
            <a:r>
              <a:rPr dirty="0" sz="2000" spc="-10">
                <a:solidFill>
                  <a:srgbClr val="4D1253"/>
                </a:solidFill>
                <a:latin typeface="Trebuchet MS"/>
                <a:cs typeface="Trebuchet MS"/>
              </a:rPr>
              <a:t>m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20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l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45">
                <a:solidFill>
                  <a:srgbClr val="4D1253"/>
                </a:solidFill>
                <a:latin typeface="Trebuchet MS"/>
                <a:cs typeface="Trebuchet MS"/>
              </a:rPr>
              <a:t>.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35">
                <a:solidFill>
                  <a:srgbClr val="4D1253"/>
                </a:solidFill>
                <a:latin typeface="Trebuchet MS"/>
                <a:cs typeface="Trebuchet MS"/>
              </a:rPr>
              <a:t>G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oo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g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l</a:t>
            </a:r>
            <a:r>
              <a:rPr dirty="0" sz="2000" spc="-65">
                <a:solidFill>
                  <a:srgbClr val="4D1253"/>
                </a:solidFill>
                <a:latin typeface="Trebuchet MS"/>
                <a:cs typeface="Trebuchet MS"/>
              </a:rPr>
              <a:t>e  </a:t>
            </a:r>
            <a:r>
              <a:rPr dirty="0" sz="2000" spc="-75">
                <a:solidFill>
                  <a:srgbClr val="4D1253"/>
                </a:solidFill>
                <a:latin typeface="Trebuchet MS"/>
                <a:cs typeface="Trebuchet MS"/>
              </a:rPr>
              <a:t>v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l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125">
                <a:solidFill>
                  <a:srgbClr val="4D1253"/>
                </a:solidFill>
                <a:latin typeface="Trebuchet MS"/>
                <a:cs typeface="Trebuchet MS"/>
              </a:rPr>
              <a:t>zz</a:t>
            </a:r>
            <a:r>
              <a:rPr dirty="0" sz="2000" spc="-35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q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u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80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25">
                <a:solidFill>
                  <a:srgbClr val="4D1253"/>
                </a:solidFill>
                <a:latin typeface="Trebuchet MS"/>
                <a:cs typeface="Trebuchet MS"/>
              </a:rPr>
              <a:t>u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45">
                <a:solidFill>
                  <a:srgbClr val="4D1253"/>
                </a:solidFill>
                <a:latin typeface="Trebuchet MS"/>
                <a:cs typeface="Trebuchet MS"/>
              </a:rPr>
              <a:t>,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10">
                <a:solidFill>
                  <a:srgbClr val="4D1253"/>
                </a:solidFill>
                <a:latin typeface="Trebuchet MS"/>
                <a:cs typeface="Trebuchet MS"/>
              </a:rPr>
              <a:t>s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35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35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85">
                <a:solidFill>
                  <a:srgbClr val="4D1253"/>
                </a:solidFill>
                <a:latin typeface="Trebuchet MS"/>
                <a:cs typeface="Trebuchet MS"/>
              </a:rPr>
              <a:t>i  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10">
                <a:solidFill>
                  <a:srgbClr val="4D1253"/>
                </a:solidFill>
                <a:latin typeface="Trebuchet MS"/>
                <a:cs typeface="Trebuchet MS"/>
              </a:rPr>
              <a:t>l</a:t>
            </a:r>
            <a:r>
              <a:rPr dirty="0" sz="2000" spc="-80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gg</a:t>
            </a:r>
            <a:r>
              <a:rPr dirty="0" sz="2000" spc="-105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5">
                <a:solidFill>
                  <a:srgbClr val="4D1253"/>
                </a:solidFill>
                <a:latin typeface="Trebuchet MS"/>
                <a:cs typeface="Trebuchet MS"/>
              </a:rPr>
              <a:t>o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15">
                <a:solidFill>
                  <a:srgbClr val="4D1253"/>
                </a:solidFill>
                <a:latin typeface="Trebuchet MS"/>
                <a:cs typeface="Trebuchet MS"/>
              </a:rPr>
              <a:t>n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50">
                <a:solidFill>
                  <a:srgbClr val="4D1253"/>
                </a:solidFill>
                <a:latin typeface="Trebuchet MS"/>
                <a:cs typeface="Trebuchet MS"/>
              </a:rPr>
              <a:t>t</a:t>
            </a:r>
            <a:r>
              <a:rPr dirty="0" sz="2000" spc="-80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4D1253"/>
                </a:solidFill>
                <a:latin typeface="Trebuchet MS"/>
                <a:cs typeface="Trebuchet MS"/>
              </a:rPr>
              <a:t>f</a:t>
            </a:r>
            <a:r>
              <a:rPr dirty="0" sz="2000" spc="-60">
                <a:solidFill>
                  <a:srgbClr val="4D1253"/>
                </a:solidFill>
                <a:latin typeface="Trebuchet MS"/>
                <a:cs typeface="Trebuchet MS"/>
              </a:rPr>
              <a:t>a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95">
                <a:solidFill>
                  <a:srgbClr val="4D1253"/>
                </a:solidFill>
                <a:latin typeface="Trebuchet MS"/>
                <a:cs typeface="Trebuchet MS"/>
              </a:rPr>
              <a:t>c</a:t>
            </a:r>
            <a:r>
              <a:rPr dirty="0" sz="2000" spc="-80">
                <a:solidFill>
                  <a:srgbClr val="4D1253"/>
                </a:solidFill>
                <a:latin typeface="Trebuchet MS"/>
                <a:cs typeface="Trebuchet MS"/>
              </a:rPr>
              <a:t>i</a:t>
            </a:r>
            <a:r>
              <a:rPr dirty="0" sz="2000" spc="-240">
                <a:solidFill>
                  <a:srgbClr val="4D1253"/>
                </a:solidFill>
                <a:latin typeface="Trebuchet MS"/>
                <a:cs typeface="Trebuchet MS"/>
              </a:rPr>
              <a:t> </a:t>
            </a:r>
            <a:r>
              <a:rPr dirty="0" sz="2000" spc="-75">
                <a:solidFill>
                  <a:srgbClr val="4D1253"/>
                </a:solidFill>
                <a:latin typeface="Trebuchet MS"/>
                <a:cs typeface="Trebuchet MS"/>
              </a:rPr>
              <a:t>v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20">
                <a:solidFill>
                  <a:srgbClr val="4D1253"/>
                </a:solidFill>
                <a:latin typeface="Trebuchet MS"/>
                <a:cs typeface="Trebuchet MS"/>
              </a:rPr>
              <a:t>d</a:t>
            </a:r>
            <a:r>
              <a:rPr dirty="0" sz="2000" spc="-120">
                <a:solidFill>
                  <a:srgbClr val="4D1253"/>
                </a:solidFill>
                <a:latin typeface="Trebuchet MS"/>
                <a:cs typeface="Trebuchet MS"/>
              </a:rPr>
              <a:t>e</a:t>
            </a:r>
            <a:r>
              <a:rPr dirty="0" sz="2000" spc="-114">
                <a:solidFill>
                  <a:srgbClr val="4D1253"/>
                </a:solidFill>
                <a:latin typeface="Trebuchet MS"/>
                <a:cs typeface="Trebuchet MS"/>
              </a:rPr>
              <a:t>r</a:t>
            </a:r>
            <a:r>
              <a:rPr dirty="0" sz="2000" spc="-65">
                <a:solidFill>
                  <a:srgbClr val="4D1253"/>
                </a:solidFill>
                <a:latin typeface="Trebuchet MS"/>
                <a:cs typeface="Trebuchet MS"/>
              </a:rPr>
              <a:t>e  </a:t>
            </a:r>
            <a:r>
              <a:rPr dirty="0" sz="2000" spc="-100">
                <a:solidFill>
                  <a:srgbClr val="4D1253"/>
                </a:solidFill>
                <a:latin typeface="Trebuchet MS"/>
                <a:cs typeface="Trebuchet MS"/>
              </a:rPr>
              <a:t>presenti.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95332" y="0"/>
            <a:ext cx="8537670" cy="76050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6920" y="835613"/>
            <a:ext cx="1904946" cy="19890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09016" y="6705372"/>
            <a:ext cx="2278982" cy="358162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2838877"/>
            <a:ext cx="8474710" cy="2424430"/>
          </a:xfrm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 marR="5080">
              <a:lnSpc>
                <a:spcPts val="9290"/>
              </a:lnSpc>
              <a:spcBef>
                <a:spcPts val="509"/>
              </a:spcBef>
            </a:pPr>
            <a:r>
              <a:rPr dirty="0" sz="8000" spc="-165">
                <a:solidFill>
                  <a:srgbClr val="FFFFFF"/>
                </a:solidFill>
              </a:rPr>
              <a:t>Competitività</a:t>
            </a:r>
            <a:r>
              <a:rPr dirty="0" sz="8000" spc="-345">
                <a:solidFill>
                  <a:srgbClr val="FFFFFF"/>
                </a:solidFill>
              </a:rPr>
              <a:t> </a:t>
            </a:r>
            <a:r>
              <a:rPr dirty="0" sz="8000" spc="-305">
                <a:solidFill>
                  <a:srgbClr val="FFFFFF"/>
                </a:solidFill>
              </a:rPr>
              <a:t>ADV </a:t>
            </a:r>
            <a:r>
              <a:rPr dirty="0" sz="8000" spc="-2205">
                <a:solidFill>
                  <a:srgbClr val="FFFFFF"/>
                </a:solidFill>
              </a:rPr>
              <a:t> </a:t>
            </a:r>
            <a:r>
              <a:rPr dirty="0" sz="8000" spc="-505">
                <a:solidFill>
                  <a:srgbClr val="FFFFFF"/>
                </a:solidFill>
              </a:rPr>
              <a:t>w</a:t>
            </a:r>
            <a:r>
              <a:rPr dirty="0" sz="8000" spc="-290">
                <a:solidFill>
                  <a:srgbClr val="FFFFFF"/>
                </a:solidFill>
              </a:rPr>
              <a:t>e</a:t>
            </a:r>
            <a:r>
              <a:rPr dirty="0" sz="8000" spc="-295">
                <a:solidFill>
                  <a:srgbClr val="FFFFFF"/>
                </a:solidFill>
              </a:rPr>
              <a:t>b</a:t>
            </a:r>
            <a:r>
              <a:rPr dirty="0" sz="8000" spc="-305">
                <a:solidFill>
                  <a:srgbClr val="FFFFFF"/>
                </a:solidFill>
              </a:rPr>
              <a:t> </a:t>
            </a:r>
            <a:r>
              <a:rPr dirty="0" sz="8000" spc="-285">
                <a:solidFill>
                  <a:srgbClr val="FFFFFF"/>
                </a:solidFill>
              </a:rPr>
              <a:t>e</a:t>
            </a:r>
            <a:r>
              <a:rPr dirty="0" sz="8000" spc="-305">
                <a:solidFill>
                  <a:srgbClr val="FFFFFF"/>
                </a:solidFill>
              </a:rPr>
              <a:t> </a:t>
            </a:r>
            <a:r>
              <a:rPr dirty="0" sz="8000" spc="-905">
                <a:solidFill>
                  <a:srgbClr val="FFFFFF"/>
                </a:solidFill>
              </a:rPr>
              <a:t>s</a:t>
            </a:r>
            <a:r>
              <a:rPr dirty="0" sz="8000" spc="-490">
                <a:solidFill>
                  <a:srgbClr val="FFFFFF"/>
                </a:solidFill>
              </a:rPr>
              <a:t>o</a:t>
            </a:r>
            <a:r>
              <a:rPr dirty="0" sz="8000" spc="-535">
                <a:solidFill>
                  <a:srgbClr val="FFFFFF"/>
                </a:solidFill>
              </a:rPr>
              <a:t>c</a:t>
            </a:r>
            <a:r>
              <a:rPr dirty="0" sz="8000" spc="-155">
                <a:solidFill>
                  <a:srgbClr val="FFFFFF"/>
                </a:solidFill>
              </a:rPr>
              <a:t>i</a:t>
            </a:r>
            <a:r>
              <a:rPr dirty="0" sz="8000" spc="-315">
                <a:solidFill>
                  <a:srgbClr val="FFFFFF"/>
                </a:solidFill>
              </a:rPr>
              <a:t>a</a:t>
            </a:r>
            <a:r>
              <a:rPr dirty="0" sz="8000" spc="10">
                <a:solidFill>
                  <a:srgbClr val="FFFFFF"/>
                </a:solidFill>
              </a:rPr>
              <a:t>l</a:t>
            </a:r>
            <a:endParaRPr sz="8000"/>
          </a:p>
        </p:txBody>
      </p:sp>
      <p:sp>
        <p:nvSpPr>
          <p:cNvPr id="6" name="object 6"/>
          <p:cNvSpPr txBox="1"/>
          <p:nvPr/>
        </p:nvSpPr>
        <p:spPr>
          <a:xfrm>
            <a:off x="1016000" y="6169045"/>
            <a:ext cx="5612130" cy="3092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2500" spc="-13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2500" spc="-9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155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19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500" spc="-65">
                <a:solidFill>
                  <a:srgbClr val="FFFFFF"/>
                </a:solidFill>
                <a:latin typeface="Trebuchet MS"/>
                <a:cs typeface="Trebuchet MS"/>
              </a:rPr>
              <a:t>à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500" spc="-11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-11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dirty="0" sz="2500" spc="-16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5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500" spc="-19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2500" spc="-16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-19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500" spc="-2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500" spc="-315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145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500" spc="-13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13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500" spc="-9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2500" spc="-9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35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-95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dirty="0" sz="2500" spc="-114">
                <a:solidFill>
                  <a:srgbClr val="FFFFFF"/>
                </a:solidFill>
                <a:latin typeface="Trebuchet MS"/>
                <a:cs typeface="Trebuchet MS"/>
              </a:rPr>
              <a:t>pubblicitarie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55">
                <a:solidFill>
                  <a:srgbClr val="FFFFFF"/>
                </a:solidFill>
                <a:latin typeface="Trebuchet MS"/>
                <a:cs typeface="Trebuchet MS"/>
              </a:rPr>
              <a:t>sui</a:t>
            </a:r>
            <a:r>
              <a:rPr dirty="0" sz="2500" spc="-3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95">
                <a:solidFill>
                  <a:srgbClr val="FFFFFF"/>
                </a:solidFill>
                <a:latin typeface="Trebuchet MS"/>
                <a:cs typeface="Trebuchet MS"/>
              </a:rPr>
              <a:t>giganti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110">
                <a:solidFill>
                  <a:srgbClr val="FFFFFF"/>
                </a:solidFill>
                <a:latin typeface="Trebuchet MS"/>
                <a:cs typeface="Trebuchet MS"/>
              </a:rPr>
              <a:t>del</a:t>
            </a:r>
            <a:r>
              <a:rPr dirty="0" sz="2500" spc="-3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100">
                <a:solidFill>
                  <a:srgbClr val="FFFFFF"/>
                </a:solidFill>
                <a:latin typeface="Trebuchet MS"/>
                <a:cs typeface="Trebuchet MS"/>
              </a:rPr>
              <a:t>web</a:t>
            </a:r>
            <a:r>
              <a:rPr dirty="0" sz="2500" spc="-3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13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105">
                <a:solidFill>
                  <a:srgbClr val="FFFFFF"/>
                </a:solidFill>
                <a:latin typeface="Trebuchet MS"/>
                <a:cs typeface="Trebuchet MS"/>
              </a:rPr>
              <a:t>dei</a:t>
            </a:r>
            <a:r>
              <a:rPr dirty="0" sz="2500" spc="-3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85">
                <a:solidFill>
                  <a:srgbClr val="FFFFFF"/>
                </a:solidFill>
                <a:latin typeface="Trebuchet MS"/>
                <a:cs typeface="Trebuchet MS"/>
              </a:rPr>
              <a:t>social </a:t>
            </a:r>
            <a:r>
              <a:rPr dirty="0" sz="2500" spc="-7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5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500" spc="-2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-245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19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500" spc="-9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2500" spc="-16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-19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500" spc="-13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20">
                <a:solidFill>
                  <a:srgbClr val="FFFFFF"/>
                </a:solidFill>
                <a:latin typeface="Trebuchet MS"/>
                <a:cs typeface="Trebuchet MS"/>
              </a:rPr>
              <a:t>ù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2500" spc="-16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155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500" spc="-245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dirty="0" sz="2500" spc="-2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500" spc="-155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2500" spc="-9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-19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500" spc="-11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155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5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2500" spc="-16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195">
                <a:solidFill>
                  <a:srgbClr val="FFFFFF"/>
                </a:solidFill>
                <a:latin typeface="Trebuchet MS"/>
                <a:cs typeface="Trebuchet MS"/>
              </a:rPr>
              <a:t>tt</a:t>
            </a:r>
            <a:r>
              <a:rPr dirty="0" sz="2500" spc="5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dirty="0" sz="2500" spc="-110">
                <a:solidFill>
                  <a:srgbClr val="FFFFFF"/>
                </a:solidFill>
                <a:latin typeface="Trebuchet MS"/>
                <a:cs typeface="Trebuchet MS"/>
              </a:rPr>
              <a:t>alla </a:t>
            </a:r>
            <a:r>
              <a:rPr dirty="0" sz="2500" spc="-100">
                <a:solidFill>
                  <a:srgbClr val="FFFFFF"/>
                </a:solidFill>
                <a:latin typeface="Trebuchet MS"/>
                <a:cs typeface="Trebuchet MS"/>
              </a:rPr>
              <a:t>pubblicità </a:t>
            </a:r>
            <a:r>
              <a:rPr dirty="0" sz="2500" spc="-160">
                <a:solidFill>
                  <a:srgbClr val="FFFFFF"/>
                </a:solidFill>
                <a:latin typeface="Trebuchet MS"/>
                <a:cs typeface="Trebuchet MS"/>
              </a:rPr>
              <a:t>“tradizionale”: </a:t>
            </a:r>
            <a:r>
              <a:rPr dirty="0" sz="2500" spc="-75">
                <a:solidFill>
                  <a:srgbClr val="FFFFFF"/>
                </a:solidFill>
                <a:latin typeface="Trebuchet MS"/>
                <a:cs typeface="Trebuchet MS"/>
              </a:rPr>
              <a:t>questo </a:t>
            </a:r>
            <a:r>
              <a:rPr dirty="0" sz="2500" spc="-25">
                <a:solidFill>
                  <a:srgbClr val="FFFFFF"/>
                </a:solidFill>
                <a:latin typeface="Trebuchet MS"/>
                <a:cs typeface="Trebuchet MS"/>
              </a:rPr>
              <a:t>non </a:t>
            </a:r>
            <a:r>
              <a:rPr dirty="0" sz="25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5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35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245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13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500" spc="-6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9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50">
                <a:solidFill>
                  <a:srgbClr val="FFFFFF"/>
                </a:solidFill>
                <a:latin typeface="Trebuchet MS"/>
                <a:cs typeface="Trebuchet MS"/>
              </a:rPr>
              <a:t>bb</a:t>
            </a:r>
            <a:r>
              <a:rPr dirty="0" sz="2500" spc="-9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500" spc="-2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-9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155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500" spc="-13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145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500" spc="-13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-5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500" spc="-16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155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500" spc="-17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2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-11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5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500" spc="-5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500" spc="-114">
                <a:solidFill>
                  <a:srgbClr val="FFFFFF"/>
                </a:solidFill>
                <a:latin typeface="Trebuchet MS"/>
                <a:cs typeface="Trebuchet MS"/>
              </a:rPr>
              <a:t>i  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2500" spc="-16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6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19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500" spc="-155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500" spc="-9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17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2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-9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145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315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95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500" spc="-13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5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500" spc="-19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500" spc="-155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500" spc="-9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2500" spc="-13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5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500" spc="-2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2500" spc="-2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500" spc="-145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500" spc="-19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500" spc="-16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280">
                <a:solidFill>
                  <a:srgbClr val="FFFFFF"/>
                </a:solidFill>
                <a:latin typeface="Trebuchet MS"/>
                <a:cs typeface="Trebuchet MS"/>
              </a:rPr>
              <a:t>,  </a:t>
            </a:r>
            <a:r>
              <a:rPr dirty="0" sz="2500" spc="-2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500" spc="-135">
                <a:solidFill>
                  <a:srgbClr val="FFFFFF"/>
                </a:solidFill>
                <a:latin typeface="Trebuchet MS"/>
                <a:cs typeface="Trebuchet MS"/>
              </a:rPr>
              <a:t>cc</a:t>
            </a:r>
            <a:r>
              <a:rPr dirty="0" sz="2500" spc="-2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500" spc="-155">
                <a:solidFill>
                  <a:srgbClr val="FFFFFF"/>
                </a:solidFill>
                <a:latin typeface="Trebuchet MS"/>
                <a:cs typeface="Trebuchet MS"/>
              </a:rPr>
              <a:t>rr</a:t>
            </a:r>
            <a:r>
              <a:rPr dirty="0" sz="2500" spc="-13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5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500" spc="-13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500" spc="-16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35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2500" spc="-145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16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155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500" spc="-13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q</a:t>
            </a:r>
            <a:r>
              <a:rPr dirty="0" sz="2500" spc="-5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500" spc="-16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145">
                <a:solidFill>
                  <a:srgbClr val="FFFFFF"/>
                </a:solidFill>
                <a:latin typeface="Trebuchet MS"/>
                <a:cs typeface="Trebuchet MS"/>
              </a:rPr>
              <a:t>ll</a:t>
            </a:r>
            <a:r>
              <a:rPr dirty="0" sz="2500" spc="-6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35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5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500" spc="-5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2500" spc="-19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500" spc="-6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45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2500" spc="-16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2500" spc="-125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25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500" spc="-4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500" spc="-2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2500" spc="-14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500" spc="-315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4985" y="1"/>
            <a:ext cx="6723014" cy="297550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5685" y="8226744"/>
            <a:ext cx="3186076" cy="20602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61485" y="2495673"/>
            <a:ext cx="5826513" cy="779132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872717"/>
            <a:ext cx="7915909" cy="2425065"/>
          </a:xfrm>
          <a:prstGeom prst="rect"/>
        </p:spPr>
        <p:txBody>
          <a:bodyPr wrap="square" lIns="0" tIns="65404" rIns="0" bIns="0" rtlCol="0" vert="horz">
            <a:spAutoFit/>
          </a:bodyPr>
          <a:lstStyle/>
          <a:p>
            <a:pPr marL="12700" marR="5080">
              <a:lnSpc>
                <a:spcPts val="9290"/>
              </a:lnSpc>
              <a:spcBef>
                <a:spcPts val="515"/>
              </a:spcBef>
            </a:pPr>
            <a:r>
              <a:rPr dirty="0" sz="8000" spc="-215">
                <a:solidFill>
                  <a:srgbClr val="4D1253"/>
                </a:solidFill>
              </a:rPr>
              <a:t>Digitalizzazione </a:t>
            </a:r>
            <a:r>
              <a:rPr dirty="0" sz="8000" spc="-210">
                <a:solidFill>
                  <a:srgbClr val="4D1253"/>
                </a:solidFill>
              </a:rPr>
              <a:t> </a:t>
            </a:r>
            <a:r>
              <a:rPr dirty="0" sz="8000" spc="-320">
                <a:solidFill>
                  <a:srgbClr val="4D1253"/>
                </a:solidFill>
              </a:rPr>
              <a:t>p</a:t>
            </a:r>
            <a:r>
              <a:rPr dirty="0" sz="8000" spc="65">
                <a:solidFill>
                  <a:srgbClr val="4D1253"/>
                </a:solidFill>
              </a:rPr>
              <a:t>r</a:t>
            </a:r>
            <a:r>
              <a:rPr dirty="0" sz="8000" spc="-285">
                <a:solidFill>
                  <a:srgbClr val="4D1253"/>
                </a:solidFill>
              </a:rPr>
              <a:t>e</a:t>
            </a:r>
            <a:r>
              <a:rPr dirty="0" sz="8000" spc="-305">
                <a:solidFill>
                  <a:srgbClr val="4D1253"/>
                </a:solidFill>
              </a:rPr>
              <a:t> </a:t>
            </a:r>
            <a:r>
              <a:rPr dirty="0" sz="8000" spc="-285">
                <a:solidFill>
                  <a:srgbClr val="4D1253"/>
                </a:solidFill>
              </a:rPr>
              <a:t>e</a:t>
            </a:r>
            <a:r>
              <a:rPr dirty="0" sz="8000" spc="-305">
                <a:solidFill>
                  <a:srgbClr val="4D1253"/>
                </a:solidFill>
              </a:rPr>
              <a:t> </a:t>
            </a:r>
            <a:r>
              <a:rPr dirty="0" sz="8000" spc="-320">
                <a:solidFill>
                  <a:srgbClr val="4D1253"/>
                </a:solidFill>
              </a:rPr>
              <a:t>p</a:t>
            </a:r>
            <a:r>
              <a:rPr dirty="0" sz="8000" spc="-490">
                <a:solidFill>
                  <a:srgbClr val="4D1253"/>
                </a:solidFill>
              </a:rPr>
              <a:t>o</a:t>
            </a:r>
            <a:r>
              <a:rPr dirty="0" sz="8000" spc="-905">
                <a:solidFill>
                  <a:srgbClr val="4D1253"/>
                </a:solidFill>
              </a:rPr>
              <a:t>s</a:t>
            </a:r>
            <a:r>
              <a:rPr dirty="0" sz="8000" spc="280">
                <a:solidFill>
                  <a:srgbClr val="4D1253"/>
                </a:solidFill>
              </a:rPr>
              <a:t>t</a:t>
            </a:r>
            <a:r>
              <a:rPr dirty="0" sz="8000" spc="-305">
                <a:solidFill>
                  <a:srgbClr val="4D1253"/>
                </a:solidFill>
              </a:rPr>
              <a:t> </a:t>
            </a:r>
            <a:r>
              <a:rPr dirty="0" sz="8000" spc="-555">
                <a:solidFill>
                  <a:srgbClr val="4D1253"/>
                </a:solidFill>
              </a:rPr>
              <a:t>v</a:t>
            </a:r>
            <a:r>
              <a:rPr dirty="0" sz="8000" spc="-150">
                <a:solidFill>
                  <a:srgbClr val="4D1253"/>
                </a:solidFill>
              </a:rPr>
              <a:t>i</a:t>
            </a:r>
            <a:r>
              <a:rPr dirty="0" sz="8000" spc="-310">
                <a:solidFill>
                  <a:srgbClr val="4D1253"/>
                </a:solidFill>
              </a:rPr>
              <a:t>a</a:t>
            </a:r>
            <a:r>
              <a:rPr dirty="0" sz="8000" spc="-795">
                <a:solidFill>
                  <a:srgbClr val="4D1253"/>
                </a:solidFill>
              </a:rPr>
              <a:t>gg</a:t>
            </a:r>
            <a:r>
              <a:rPr dirty="0" sz="8000" spc="-150">
                <a:solidFill>
                  <a:srgbClr val="4D1253"/>
                </a:solidFill>
              </a:rPr>
              <a:t>i</a:t>
            </a:r>
            <a:r>
              <a:rPr dirty="0" sz="8000" spc="-484">
                <a:solidFill>
                  <a:srgbClr val="4D1253"/>
                </a:solidFill>
              </a:rPr>
              <a:t>o</a:t>
            </a:r>
            <a:endParaRPr sz="8000"/>
          </a:p>
        </p:txBody>
      </p:sp>
      <p:sp>
        <p:nvSpPr>
          <p:cNvPr id="6" name="object 6"/>
          <p:cNvSpPr txBox="1"/>
          <p:nvPr/>
        </p:nvSpPr>
        <p:spPr>
          <a:xfrm>
            <a:off x="1016000" y="5213287"/>
            <a:ext cx="3773170" cy="2597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81330">
              <a:lnSpc>
                <a:spcPct val="117200"/>
              </a:lnSpc>
              <a:spcBef>
                <a:spcPts val="95"/>
              </a:spcBef>
            </a:pP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95">
                <a:latin typeface="Trebuchet MS"/>
                <a:cs typeface="Trebuchet MS"/>
              </a:rPr>
              <a:t>S</a:t>
            </a:r>
            <a:r>
              <a:rPr dirty="0" sz="2400" spc="-10">
                <a:latin typeface="Trebuchet MS"/>
                <a:cs typeface="Trebuchet MS"/>
              </a:rPr>
              <a:t>P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-65">
                <a:latin typeface="Trebuchet MS"/>
                <a:cs typeface="Trebuchet MS"/>
              </a:rPr>
              <a:t>R</a:t>
            </a:r>
            <a:r>
              <a:rPr dirty="0" sz="2400" spc="-145">
                <a:latin typeface="Trebuchet MS"/>
                <a:cs typeface="Trebuchet MS"/>
              </a:rPr>
              <a:t>A</a:t>
            </a:r>
            <a:r>
              <a:rPr dirty="0" sz="2400" spc="-50">
                <a:latin typeface="Trebuchet MS"/>
                <a:cs typeface="Trebuchet MS"/>
              </a:rPr>
              <a:t>Z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-50">
                <a:latin typeface="Trebuchet MS"/>
                <a:cs typeface="Trebuchet MS"/>
              </a:rPr>
              <a:t>O</a:t>
            </a:r>
            <a:r>
              <a:rPr dirty="0" sz="2400" spc="-5">
                <a:latin typeface="Trebuchet MS"/>
                <a:cs typeface="Trebuchet MS"/>
              </a:rPr>
              <a:t>N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65">
                <a:latin typeface="Trebuchet MS"/>
                <a:cs typeface="Trebuchet MS"/>
              </a:rPr>
              <a:t>R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-90">
                <a:latin typeface="Trebuchet MS"/>
                <a:cs typeface="Trebuchet MS"/>
              </a:rPr>
              <a:t>C</a:t>
            </a:r>
            <a:r>
              <a:rPr dirty="0" sz="2400" spc="-50">
                <a:latin typeface="Trebuchet MS"/>
                <a:cs typeface="Trebuchet MS"/>
              </a:rPr>
              <a:t>E</a:t>
            </a:r>
            <a:r>
              <a:rPr dirty="0" sz="2400" spc="-65">
                <a:latin typeface="Trebuchet MS"/>
                <a:cs typeface="Trebuchet MS"/>
              </a:rPr>
              <a:t>R</a:t>
            </a:r>
            <a:r>
              <a:rPr dirty="0" sz="2400" spc="-90">
                <a:latin typeface="Trebuchet MS"/>
                <a:cs typeface="Trebuchet MS"/>
              </a:rPr>
              <a:t>C</a:t>
            </a:r>
            <a:r>
              <a:rPr dirty="0" sz="2400" spc="-120">
                <a:latin typeface="Trebuchet MS"/>
                <a:cs typeface="Trebuchet MS"/>
              </a:rPr>
              <a:t>A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20">
                <a:latin typeface="Trebuchet MS"/>
                <a:cs typeface="Trebuchet MS"/>
              </a:rPr>
              <a:t>D</a:t>
            </a:r>
            <a:r>
              <a:rPr dirty="0" sz="2400" spc="-55">
                <a:latin typeface="Trebuchet MS"/>
                <a:cs typeface="Trebuchet MS"/>
              </a:rPr>
              <a:t>I  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-5">
                <a:latin typeface="Trebuchet MS"/>
                <a:cs typeface="Trebuchet MS"/>
              </a:rPr>
              <a:t>N</a:t>
            </a:r>
            <a:r>
              <a:rPr dirty="0" sz="2400" spc="-105">
                <a:latin typeface="Trebuchet MS"/>
                <a:cs typeface="Trebuchet MS"/>
              </a:rPr>
              <a:t>F</a:t>
            </a:r>
            <a:r>
              <a:rPr dirty="0" sz="2400" spc="-50">
                <a:latin typeface="Trebuchet MS"/>
                <a:cs typeface="Trebuchet MS"/>
              </a:rPr>
              <a:t>O</a:t>
            </a:r>
            <a:r>
              <a:rPr dirty="0" sz="2400" spc="-65">
                <a:latin typeface="Trebuchet MS"/>
                <a:cs typeface="Trebuchet MS"/>
              </a:rPr>
              <a:t>R</a:t>
            </a:r>
            <a:r>
              <a:rPr dirty="0" sz="2400" spc="10">
                <a:latin typeface="Trebuchet MS"/>
                <a:cs typeface="Trebuchet MS"/>
              </a:rPr>
              <a:t>M</a:t>
            </a:r>
            <a:r>
              <a:rPr dirty="0" sz="2400" spc="-145">
                <a:latin typeface="Trebuchet MS"/>
                <a:cs typeface="Trebuchet MS"/>
              </a:rPr>
              <a:t>A</a:t>
            </a:r>
            <a:r>
              <a:rPr dirty="0" sz="2400" spc="-50">
                <a:latin typeface="Trebuchet MS"/>
                <a:cs typeface="Trebuchet MS"/>
              </a:rPr>
              <a:t>Z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-50">
                <a:latin typeface="Trebuchet MS"/>
                <a:cs typeface="Trebuchet MS"/>
              </a:rPr>
              <a:t>O</a:t>
            </a:r>
            <a:r>
              <a:rPr dirty="0" sz="2400" spc="-5">
                <a:latin typeface="Trebuchet MS"/>
                <a:cs typeface="Trebuchet MS"/>
              </a:rPr>
              <a:t>N</a:t>
            </a:r>
            <a:r>
              <a:rPr dirty="0" sz="2400" spc="-50">
                <a:latin typeface="Trebuchet MS"/>
                <a:cs typeface="Trebuchet MS"/>
              </a:rPr>
              <a:t>I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140">
                <a:latin typeface="Trebuchet MS"/>
                <a:cs typeface="Trebuchet MS"/>
              </a:rPr>
              <a:t>-</a:t>
            </a:r>
            <a:endParaRPr sz="2400">
              <a:latin typeface="Trebuchet MS"/>
              <a:cs typeface="Trebuchet MS"/>
            </a:endParaRPr>
          </a:p>
          <a:p>
            <a:pPr marL="12700" marR="227329">
              <a:lnSpc>
                <a:spcPct val="117200"/>
              </a:lnSpc>
            </a:pPr>
            <a:r>
              <a:rPr dirty="0" sz="2400" spc="-10">
                <a:latin typeface="Trebuchet MS"/>
                <a:cs typeface="Trebuchet MS"/>
              </a:rPr>
              <a:t>P</a:t>
            </a:r>
            <a:r>
              <a:rPr dirty="0" sz="2400" spc="-140">
                <a:latin typeface="Trebuchet MS"/>
                <a:cs typeface="Trebuchet MS"/>
              </a:rPr>
              <a:t>r</a:t>
            </a:r>
            <a:r>
              <a:rPr dirty="0" sz="2400" spc="-130">
                <a:latin typeface="Trebuchet MS"/>
                <a:cs typeface="Trebuchet MS"/>
              </a:rPr>
              <a:t>i</a:t>
            </a:r>
            <a:r>
              <a:rPr dirty="0" sz="2400" spc="-30">
                <a:latin typeface="Trebuchet MS"/>
                <a:cs typeface="Trebuchet MS"/>
              </a:rPr>
              <a:t>n</a:t>
            </a:r>
            <a:r>
              <a:rPr dirty="0" sz="2400" spc="-120">
                <a:latin typeface="Trebuchet MS"/>
                <a:cs typeface="Trebuchet MS"/>
              </a:rPr>
              <a:t>c</a:t>
            </a:r>
            <a:r>
              <a:rPr dirty="0" sz="2400" spc="-130">
                <a:latin typeface="Trebuchet MS"/>
                <a:cs typeface="Trebuchet MS"/>
              </a:rPr>
              <a:t>i</a:t>
            </a:r>
            <a:r>
              <a:rPr dirty="0" sz="2400" spc="-35">
                <a:latin typeface="Trebuchet MS"/>
                <a:cs typeface="Trebuchet MS"/>
              </a:rPr>
              <a:t>p</a:t>
            </a:r>
            <a:r>
              <a:rPr dirty="0" sz="2400" spc="-80">
                <a:latin typeface="Trebuchet MS"/>
                <a:cs typeface="Trebuchet MS"/>
              </a:rPr>
              <a:t>a</a:t>
            </a:r>
            <a:r>
              <a:rPr dirty="0" sz="2400" spc="-130">
                <a:latin typeface="Trebuchet MS"/>
                <a:cs typeface="Trebuchet MS"/>
              </a:rPr>
              <a:t>l</a:t>
            </a:r>
            <a:r>
              <a:rPr dirty="0" sz="2400" spc="-30">
                <a:latin typeface="Trebuchet MS"/>
                <a:cs typeface="Trebuchet MS"/>
              </a:rPr>
              <a:t>m</a:t>
            </a:r>
            <a:r>
              <a:rPr dirty="0" sz="2400" spc="-150">
                <a:latin typeface="Trebuchet MS"/>
                <a:cs typeface="Trebuchet MS"/>
              </a:rPr>
              <a:t>e</a:t>
            </a:r>
            <a:r>
              <a:rPr dirty="0" sz="2400" spc="-30">
                <a:latin typeface="Trebuchet MS"/>
                <a:cs typeface="Trebuchet MS"/>
              </a:rPr>
              <a:t>n</a:t>
            </a:r>
            <a:r>
              <a:rPr dirty="0" sz="2400" spc="-180">
                <a:latin typeface="Trebuchet MS"/>
                <a:cs typeface="Trebuchet MS"/>
              </a:rPr>
              <a:t>t</a:t>
            </a:r>
            <a:r>
              <a:rPr dirty="0" sz="2400" spc="-125">
                <a:latin typeface="Trebuchet MS"/>
                <a:cs typeface="Trebuchet MS"/>
              </a:rPr>
              <a:t>e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5">
                <a:latin typeface="Trebuchet MS"/>
                <a:cs typeface="Trebuchet MS"/>
              </a:rPr>
              <a:t>s</a:t>
            </a:r>
            <a:r>
              <a:rPr dirty="0" sz="2400" spc="-35">
                <a:latin typeface="Trebuchet MS"/>
                <a:cs typeface="Trebuchet MS"/>
              </a:rPr>
              <a:t>u</a:t>
            </a:r>
            <a:r>
              <a:rPr dirty="0" sz="2400" spc="-105">
                <a:latin typeface="Trebuchet MS"/>
                <a:cs typeface="Trebuchet MS"/>
              </a:rPr>
              <a:t>i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30">
                <a:latin typeface="Trebuchet MS"/>
                <a:cs typeface="Trebuchet MS"/>
              </a:rPr>
              <a:t>m</a:t>
            </a:r>
            <a:r>
              <a:rPr dirty="0" sz="2400" spc="-10">
                <a:latin typeface="Trebuchet MS"/>
                <a:cs typeface="Trebuchet MS"/>
              </a:rPr>
              <a:t>o</a:t>
            </a:r>
            <a:r>
              <a:rPr dirty="0" sz="2400" spc="-180">
                <a:latin typeface="Trebuchet MS"/>
                <a:cs typeface="Trebuchet MS"/>
              </a:rPr>
              <a:t>t</a:t>
            </a:r>
            <a:r>
              <a:rPr dirty="0" sz="2400" spc="-10">
                <a:latin typeface="Trebuchet MS"/>
                <a:cs typeface="Trebuchet MS"/>
              </a:rPr>
              <a:t>o</a:t>
            </a:r>
            <a:r>
              <a:rPr dirty="0" sz="2400" spc="-140">
                <a:latin typeface="Trebuchet MS"/>
                <a:cs typeface="Trebuchet MS"/>
              </a:rPr>
              <a:t>r</a:t>
            </a:r>
            <a:r>
              <a:rPr dirty="0" sz="2400" spc="-105">
                <a:latin typeface="Trebuchet MS"/>
                <a:cs typeface="Trebuchet MS"/>
              </a:rPr>
              <a:t>i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35">
                <a:latin typeface="Trebuchet MS"/>
                <a:cs typeface="Trebuchet MS"/>
              </a:rPr>
              <a:t>d</a:t>
            </a:r>
            <a:r>
              <a:rPr dirty="0" sz="2400" spc="-105">
                <a:latin typeface="Trebuchet MS"/>
                <a:cs typeface="Trebuchet MS"/>
              </a:rPr>
              <a:t>i  </a:t>
            </a:r>
            <a:r>
              <a:rPr dirty="0" sz="2400" spc="-145">
                <a:latin typeface="Trebuchet MS"/>
                <a:cs typeface="Trebuchet MS"/>
              </a:rPr>
              <a:t>ricerca.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2400" spc="-10">
                <a:latin typeface="Trebuchet MS"/>
                <a:cs typeface="Trebuchet MS"/>
              </a:rPr>
              <a:t>P</a:t>
            </a:r>
            <a:r>
              <a:rPr dirty="0" sz="2400" spc="-65">
                <a:latin typeface="Trebuchet MS"/>
                <a:cs typeface="Trebuchet MS"/>
              </a:rPr>
              <a:t>R</a:t>
            </a:r>
            <a:r>
              <a:rPr dirty="0" sz="2400" spc="-50">
                <a:latin typeface="Trebuchet MS"/>
                <a:cs typeface="Trebuchet MS"/>
              </a:rPr>
              <a:t>E</a:t>
            </a:r>
            <a:r>
              <a:rPr dirty="0" sz="2400" spc="-5">
                <a:latin typeface="Trebuchet MS"/>
                <a:cs typeface="Trebuchet MS"/>
              </a:rPr>
              <a:t>N</a:t>
            </a:r>
            <a:r>
              <a:rPr dirty="0" sz="2400" spc="-50">
                <a:latin typeface="Trebuchet MS"/>
                <a:cs typeface="Trebuchet MS"/>
              </a:rPr>
              <a:t>O</a:t>
            </a:r>
            <a:r>
              <a:rPr dirty="0" sz="2400" spc="-135">
                <a:latin typeface="Trebuchet MS"/>
                <a:cs typeface="Trebuchet MS"/>
              </a:rPr>
              <a:t>T</a:t>
            </a:r>
            <a:r>
              <a:rPr dirty="0" sz="2400" spc="-145">
                <a:latin typeface="Trebuchet MS"/>
                <a:cs typeface="Trebuchet MS"/>
              </a:rPr>
              <a:t>A</a:t>
            </a:r>
            <a:r>
              <a:rPr dirty="0" sz="2400" spc="-50">
                <a:latin typeface="Trebuchet MS"/>
                <a:cs typeface="Trebuchet MS"/>
              </a:rPr>
              <a:t>Z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-50">
                <a:latin typeface="Trebuchet MS"/>
                <a:cs typeface="Trebuchet MS"/>
              </a:rPr>
              <a:t>O</a:t>
            </a:r>
            <a:r>
              <a:rPr dirty="0" sz="2400" spc="-5">
                <a:latin typeface="Trebuchet MS"/>
                <a:cs typeface="Trebuchet MS"/>
              </a:rPr>
              <a:t>N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145">
                <a:latin typeface="Trebuchet MS"/>
                <a:cs typeface="Trebuchet MS"/>
              </a:rPr>
              <a:t>A</a:t>
            </a:r>
            <a:r>
              <a:rPr dirty="0" sz="2400" spc="-90">
                <a:latin typeface="Trebuchet MS"/>
                <a:cs typeface="Trebuchet MS"/>
              </a:rPr>
              <a:t>C</a:t>
            </a:r>
            <a:r>
              <a:rPr dirty="0" sz="2400" spc="-55">
                <a:latin typeface="Trebuchet MS"/>
                <a:cs typeface="Trebuchet MS"/>
              </a:rPr>
              <a:t>Q</a:t>
            </a:r>
            <a:r>
              <a:rPr dirty="0" sz="2400" spc="-30">
                <a:latin typeface="Trebuchet MS"/>
                <a:cs typeface="Trebuchet MS"/>
              </a:rPr>
              <a:t>U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95">
                <a:latin typeface="Trebuchet MS"/>
                <a:cs typeface="Trebuchet MS"/>
              </a:rPr>
              <a:t>S</a:t>
            </a:r>
            <a:r>
              <a:rPr dirty="0" sz="2400" spc="-135">
                <a:latin typeface="Trebuchet MS"/>
                <a:cs typeface="Trebuchet MS"/>
              </a:rPr>
              <a:t>T</a:t>
            </a:r>
            <a:r>
              <a:rPr dirty="0" sz="2400" spc="-25">
                <a:latin typeface="Trebuchet MS"/>
                <a:cs typeface="Trebuchet MS"/>
              </a:rPr>
              <a:t>O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140">
                <a:latin typeface="Trebuchet MS"/>
                <a:cs typeface="Trebuchet MS"/>
              </a:rPr>
              <a:t>-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2400" spc="95">
                <a:latin typeface="Trebuchet MS"/>
                <a:cs typeface="Trebuchet MS"/>
              </a:rPr>
              <a:t>S</a:t>
            </a:r>
            <a:r>
              <a:rPr dirty="0" sz="2400" spc="-150">
                <a:latin typeface="Trebuchet MS"/>
                <a:cs typeface="Trebuchet MS"/>
              </a:rPr>
              <a:t>e</a:t>
            </a:r>
            <a:r>
              <a:rPr dirty="0" sz="2400" spc="-140">
                <a:latin typeface="Trebuchet MS"/>
                <a:cs typeface="Trebuchet MS"/>
              </a:rPr>
              <a:t>r</a:t>
            </a:r>
            <a:r>
              <a:rPr dirty="0" sz="2400" spc="-95">
                <a:latin typeface="Trebuchet MS"/>
                <a:cs typeface="Trebuchet MS"/>
              </a:rPr>
              <a:t>v</a:t>
            </a:r>
            <a:r>
              <a:rPr dirty="0" sz="2400" spc="-130">
                <a:latin typeface="Trebuchet MS"/>
                <a:cs typeface="Trebuchet MS"/>
              </a:rPr>
              <a:t>i</a:t>
            </a:r>
            <a:r>
              <a:rPr dirty="0" sz="2400" spc="-155">
                <a:latin typeface="Trebuchet MS"/>
                <a:cs typeface="Trebuchet MS"/>
              </a:rPr>
              <a:t>z</a:t>
            </a:r>
            <a:r>
              <a:rPr dirty="0" sz="2400" spc="-105">
                <a:latin typeface="Trebuchet MS"/>
                <a:cs typeface="Trebuchet MS"/>
              </a:rPr>
              <a:t>i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35">
                <a:latin typeface="Trebuchet MS"/>
                <a:cs typeface="Trebuchet MS"/>
              </a:rPr>
              <a:t>d</a:t>
            </a:r>
            <a:r>
              <a:rPr dirty="0" sz="2400" spc="-105">
                <a:latin typeface="Trebuchet MS"/>
                <a:cs typeface="Trebuchet MS"/>
              </a:rPr>
              <a:t>i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80">
                <a:latin typeface="Trebuchet MS"/>
                <a:cs typeface="Trebuchet MS"/>
              </a:rPr>
              <a:t>a</a:t>
            </a:r>
            <a:r>
              <a:rPr dirty="0" sz="2400" spc="-130">
                <a:latin typeface="Trebuchet MS"/>
                <a:cs typeface="Trebuchet MS"/>
              </a:rPr>
              <a:t>ll</a:t>
            </a:r>
            <a:r>
              <a:rPr dirty="0" sz="2400" spc="-10">
                <a:latin typeface="Trebuchet MS"/>
                <a:cs typeface="Trebuchet MS"/>
              </a:rPr>
              <a:t>o</a:t>
            </a:r>
            <a:r>
              <a:rPr dirty="0" sz="2400" spc="-25">
                <a:latin typeface="Trebuchet MS"/>
                <a:cs typeface="Trebuchet MS"/>
              </a:rPr>
              <a:t>gg</a:t>
            </a:r>
            <a:r>
              <a:rPr dirty="0" sz="2400" spc="-130">
                <a:latin typeface="Trebuchet MS"/>
                <a:cs typeface="Trebuchet MS"/>
              </a:rPr>
              <a:t>i</a:t>
            </a:r>
            <a:r>
              <a:rPr dirty="0" sz="2400" spc="15">
                <a:latin typeface="Trebuchet MS"/>
                <a:cs typeface="Trebuchet MS"/>
              </a:rPr>
              <a:t>o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125">
                <a:latin typeface="Trebuchet MS"/>
                <a:cs typeface="Trebuchet MS"/>
              </a:rPr>
              <a:t>e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180">
                <a:latin typeface="Trebuchet MS"/>
                <a:cs typeface="Trebuchet MS"/>
              </a:rPr>
              <a:t>t</a:t>
            </a:r>
            <a:r>
              <a:rPr dirty="0" sz="2400" spc="-140">
                <a:latin typeface="Trebuchet MS"/>
                <a:cs typeface="Trebuchet MS"/>
              </a:rPr>
              <a:t>r</a:t>
            </a:r>
            <a:r>
              <a:rPr dirty="0" sz="2400" spc="-80">
                <a:latin typeface="Trebuchet MS"/>
                <a:cs typeface="Trebuchet MS"/>
              </a:rPr>
              <a:t>a</a:t>
            </a:r>
            <a:r>
              <a:rPr dirty="0" sz="2400" spc="5">
                <a:latin typeface="Trebuchet MS"/>
                <a:cs typeface="Trebuchet MS"/>
              </a:rPr>
              <a:t>s</a:t>
            </a:r>
            <a:r>
              <a:rPr dirty="0" sz="2400" spc="-35">
                <a:latin typeface="Trebuchet MS"/>
                <a:cs typeface="Trebuchet MS"/>
              </a:rPr>
              <a:t>p</a:t>
            </a:r>
            <a:r>
              <a:rPr dirty="0" sz="2400" spc="-10">
                <a:latin typeface="Trebuchet MS"/>
                <a:cs typeface="Trebuchet MS"/>
              </a:rPr>
              <a:t>o</a:t>
            </a:r>
            <a:r>
              <a:rPr dirty="0" sz="2400" spc="-140">
                <a:latin typeface="Trebuchet MS"/>
                <a:cs typeface="Trebuchet MS"/>
              </a:rPr>
              <a:t>r</a:t>
            </a:r>
            <a:r>
              <a:rPr dirty="0" sz="2400" spc="-180">
                <a:latin typeface="Trebuchet MS"/>
                <a:cs typeface="Trebuchet MS"/>
              </a:rPr>
              <a:t>t</a:t>
            </a:r>
            <a:r>
              <a:rPr dirty="0" sz="2400" spc="-10">
                <a:latin typeface="Trebuchet MS"/>
                <a:cs typeface="Trebuchet MS"/>
              </a:rPr>
              <a:t>o</a:t>
            </a:r>
            <a:r>
              <a:rPr dirty="0" sz="2400" spc="-300">
                <a:latin typeface="Trebuchet MS"/>
                <a:cs typeface="Trebuchet MS"/>
              </a:rPr>
              <a:t>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64299" y="5213287"/>
            <a:ext cx="3785235" cy="3025775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2400" spc="-145">
                <a:latin typeface="Trebuchet MS"/>
                <a:cs typeface="Trebuchet MS"/>
              </a:rPr>
              <a:t>A</a:t>
            </a:r>
            <a:r>
              <a:rPr dirty="0" sz="2400" spc="-135">
                <a:latin typeface="Trebuchet MS"/>
                <a:cs typeface="Trebuchet MS"/>
              </a:rPr>
              <a:t>TT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-210">
                <a:latin typeface="Trebuchet MS"/>
                <a:cs typeface="Trebuchet MS"/>
              </a:rPr>
              <a:t>V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-135">
                <a:latin typeface="Trebuchet MS"/>
                <a:cs typeface="Trebuchet MS"/>
              </a:rPr>
              <a:t>T</a:t>
            </a:r>
            <a:r>
              <a:rPr dirty="0" sz="2400" spc="-120">
                <a:latin typeface="Trebuchet MS"/>
                <a:cs typeface="Trebuchet MS"/>
              </a:rPr>
              <a:t>À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95">
                <a:latin typeface="Trebuchet MS"/>
                <a:cs typeface="Trebuchet MS"/>
              </a:rPr>
              <a:t>S</a:t>
            </a:r>
            <a:r>
              <a:rPr dirty="0" sz="2400" spc="-50">
                <a:latin typeface="Trebuchet MS"/>
                <a:cs typeface="Trebuchet MS"/>
              </a:rPr>
              <a:t>E</a:t>
            </a:r>
            <a:r>
              <a:rPr dirty="0" sz="2400" spc="-65">
                <a:latin typeface="Trebuchet MS"/>
                <a:cs typeface="Trebuchet MS"/>
              </a:rPr>
              <a:t>R</a:t>
            </a:r>
            <a:r>
              <a:rPr dirty="0" sz="2400" spc="-210">
                <a:latin typeface="Trebuchet MS"/>
                <a:cs typeface="Trebuchet MS"/>
              </a:rPr>
              <a:t>V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-50">
                <a:latin typeface="Trebuchet MS"/>
                <a:cs typeface="Trebuchet MS"/>
              </a:rPr>
              <a:t>Z</a:t>
            </a:r>
            <a:r>
              <a:rPr dirty="0" sz="2400" spc="-50">
                <a:latin typeface="Trebuchet MS"/>
                <a:cs typeface="Trebuchet MS"/>
              </a:rPr>
              <a:t>I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20">
                <a:latin typeface="Trebuchet MS"/>
                <a:cs typeface="Trebuchet MS"/>
              </a:rPr>
              <a:t>N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210">
                <a:latin typeface="Trebuchet MS"/>
                <a:cs typeface="Trebuchet MS"/>
              </a:rPr>
              <a:t>V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-145">
                <a:latin typeface="Trebuchet MS"/>
                <a:cs typeface="Trebuchet MS"/>
              </a:rPr>
              <a:t>A</a:t>
            </a:r>
            <a:r>
              <a:rPr dirty="0" sz="2400" spc="-170">
                <a:latin typeface="Trebuchet MS"/>
                <a:cs typeface="Trebuchet MS"/>
              </a:rPr>
              <a:t>GG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-25">
                <a:latin typeface="Trebuchet MS"/>
                <a:cs typeface="Trebuchet MS"/>
              </a:rPr>
              <a:t>O</a:t>
            </a:r>
            <a:endParaRPr sz="2400">
              <a:latin typeface="Trebuchet MS"/>
              <a:cs typeface="Trebuchet MS"/>
            </a:endParaRPr>
          </a:p>
          <a:p>
            <a:pPr marL="12700" marR="627380">
              <a:lnSpc>
                <a:spcPct val="117200"/>
              </a:lnSpc>
            </a:pPr>
            <a:r>
              <a:rPr dirty="0" sz="2400" spc="-140">
                <a:latin typeface="Trebuchet MS"/>
                <a:cs typeface="Trebuchet MS"/>
              </a:rPr>
              <a:t>-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50">
                <a:latin typeface="Trebuchet MS"/>
                <a:cs typeface="Trebuchet MS"/>
              </a:rPr>
              <a:t>E</a:t>
            </a:r>
            <a:r>
              <a:rPr dirty="0" sz="2400" spc="5">
                <a:latin typeface="Trebuchet MS"/>
                <a:cs typeface="Trebuchet MS"/>
              </a:rPr>
              <a:t>s</a:t>
            </a:r>
            <a:r>
              <a:rPr dirty="0" sz="2400" spc="-35">
                <a:latin typeface="Trebuchet MS"/>
                <a:cs typeface="Trebuchet MS"/>
              </a:rPr>
              <a:t>p</a:t>
            </a:r>
            <a:r>
              <a:rPr dirty="0" sz="2400" spc="-150">
                <a:latin typeface="Trebuchet MS"/>
                <a:cs typeface="Trebuchet MS"/>
              </a:rPr>
              <a:t>e</a:t>
            </a:r>
            <a:r>
              <a:rPr dirty="0" sz="2400" spc="-140">
                <a:latin typeface="Trebuchet MS"/>
                <a:cs typeface="Trebuchet MS"/>
              </a:rPr>
              <a:t>r</a:t>
            </a:r>
            <a:r>
              <a:rPr dirty="0" sz="2400" spc="-130">
                <a:latin typeface="Trebuchet MS"/>
                <a:cs typeface="Trebuchet MS"/>
              </a:rPr>
              <a:t>i</a:t>
            </a:r>
            <a:r>
              <a:rPr dirty="0" sz="2400" spc="-150">
                <a:latin typeface="Trebuchet MS"/>
                <a:cs typeface="Trebuchet MS"/>
              </a:rPr>
              <a:t>e</a:t>
            </a:r>
            <a:r>
              <a:rPr dirty="0" sz="2400" spc="-30">
                <a:latin typeface="Trebuchet MS"/>
                <a:cs typeface="Trebuchet MS"/>
              </a:rPr>
              <a:t>n</a:t>
            </a:r>
            <a:r>
              <a:rPr dirty="0" sz="2400" spc="-155">
                <a:latin typeface="Trebuchet MS"/>
                <a:cs typeface="Trebuchet MS"/>
              </a:rPr>
              <a:t>z</a:t>
            </a:r>
            <a:r>
              <a:rPr dirty="0" sz="2400" spc="-150">
                <a:latin typeface="Trebuchet MS"/>
                <a:cs typeface="Trebuchet MS"/>
              </a:rPr>
              <a:t>e</a:t>
            </a:r>
            <a:r>
              <a:rPr dirty="0" sz="2400" spc="-300">
                <a:latin typeface="Trebuchet MS"/>
                <a:cs typeface="Trebuchet MS"/>
              </a:rPr>
              <a:t>,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30">
                <a:latin typeface="Trebuchet MS"/>
                <a:cs typeface="Trebuchet MS"/>
              </a:rPr>
              <a:t>m</a:t>
            </a:r>
            <a:r>
              <a:rPr dirty="0" sz="2400" spc="-10">
                <a:latin typeface="Trebuchet MS"/>
                <a:cs typeface="Trebuchet MS"/>
              </a:rPr>
              <a:t>o</a:t>
            </a:r>
            <a:r>
              <a:rPr dirty="0" sz="2400" spc="-35">
                <a:latin typeface="Trebuchet MS"/>
                <a:cs typeface="Trebuchet MS"/>
              </a:rPr>
              <a:t>b</a:t>
            </a:r>
            <a:r>
              <a:rPr dirty="0" sz="2400" spc="-130">
                <a:latin typeface="Trebuchet MS"/>
                <a:cs typeface="Trebuchet MS"/>
              </a:rPr>
              <a:t>i</a:t>
            </a:r>
            <a:r>
              <a:rPr dirty="0" sz="2400" spc="-130">
                <a:latin typeface="Trebuchet MS"/>
                <a:cs typeface="Trebuchet MS"/>
              </a:rPr>
              <a:t>l</a:t>
            </a:r>
            <a:r>
              <a:rPr dirty="0" sz="2400" spc="-130">
                <a:latin typeface="Trebuchet MS"/>
                <a:cs typeface="Trebuchet MS"/>
              </a:rPr>
              <a:t>i</a:t>
            </a:r>
            <a:r>
              <a:rPr dirty="0" sz="2400" spc="-180">
                <a:latin typeface="Trebuchet MS"/>
                <a:cs typeface="Trebuchet MS"/>
              </a:rPr>
              <a:t>t</a:t>
            </a:r>
            <a:r>
              <a:rPr dirty="0" sz="2400" spc="-80">
                <a:latin typeface="Trebuchet MS"/>
                <a:cs typeface="Trebuchet MS"/>
              </a:rPr>
              <a:t>à</a:t>
            </a:r>
            <a:r>
              <a:rPr dirty="0" sz="2400" spc="-265">
                <a:latin typeface="Trebuchet MS"/>
                <a:cs typeface="Trebuchet MS"/>
              </a:rPr>
              <a:t>.  </a:t>
            </a:r>
            <a:r>
              <a:rPr dirty="0" sz="2400" spc="-145">
                <a:latin typeface="Trebuchet MS"/>
                <a:cs typeface="Trebuchet MS"/>
              </a:rPr>
              <a:t>A</a:t>
            </a:r>
            <a:r>
              <a:rPr dirty="0" sz="2400" spc="-135">
                <a:latin typeface="Trebuchet MS"/>
                <a:cs typeface="Trebuchet MS"/>
              </a:rPr>
              <a:t>TT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-210">
                <a:latin typeface="Trebuchet MS"/>
                <a:cs typeface="Trebuchet MS"/>
              </a:rPr>
              <a:t>V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-135">
                <a:latin typeface="Trebuchet MS"/>
                <a:cs typeface="Trebuchet MS"/>
              </a:rPr>
              <a:t>T</a:t>
            </a:r>
            <a:r>
              <a:rPr dirty="0" sz="2400" spc="-120">
                <a:latin typeface="Trebuchet MS"/>
                <a:cs typeface="Trebuchet MS"/>
              </a:rPr>
              <a:t>À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50">
                <a:latin typeface="Trebuchet MS"/>
                <a:cs typeface="Trebuchet MS"/>
              </a:rPr>
              <a:t>E</a:t>
            </a:r>
            <a:r>
              <a:rPr dirty="0" sz="2400" spc="-105">
                <a:latin typeface="Trebuchet MS"/>
                <a:cs typeface="Trebuchet MS"/>
              </a:rPr>
              <a:t>FF</a:t>
            </a:r>
            <a:r>
              <a:rPr dirty="0" sz="2400" spc="-50">
                <a:latin typeface="Trebuchet MS"/>
                <a:cs typeface="Trebuchet MS"/>
              </a:rPr>
              <a:t>E</a:t>
            </a:r>
            <a:r>
              <a:rPr dirty="0" sz="2400" spc="-135">
                <a:latin typeface="Trebuchet MS"/>
                <a:cs typeface="Trebuchet MS"/>
              </a:rPr>
              <a:t>TT</a:t>
            </a:r>
            <a:r>
              <a:rPr dirty="0" sz="2400" spc="-30">
                <a:latin typeface="Trebuchet MS"/>
                <a:cs typeface="Trebuchet MS"/>
              </a:rPr>
              <a:t>U</a:t>
            </a:r>
            <a:r>
              <a:rPr dirty="0" sz="2400" spc="-145">
                <a:latin typeface="Trebuchet MS"/>
                <a:cs typeface="Trebuchet MS"/>
              </a:rPr>
              <a:t>A</a:t>
            </a:r>
            <a:r>
              <a:rPr dirty="0" sz="2400" spc="-135">
                <a:latin typeface="Trebuchet MS"/>
                <a:cs typeface="Trebuchet MS"/>
              </a:rPr>
              <a:t>T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145">
                <a:latin typeface="Trebuchet MS"/>
                <a:cs typeface="Trebuchet MS"/>
              </a:rPr>
              <a:t>A</a:t>
            </a:r>
            <a:r>
              <a:rPr dirty="0" sz="2400" spc="-55">
                <a:latin typeface="Trebuchet MS"/>
                <a:cs typeface="Trebuchet MS"/>
              </a:rPr>
              <a:t>L</a:t>
            </a:r>
            <a:endParaRPr sz="2400">
              <a:latin typeface="Trebuchet MS"/>
              <a:cs typeface="Trebuchet MS"/>
            </a:endParaRPr>
          </a:p>
          <a:p>
            <a:pPr marL="12700" marR="389890">
              <a:lnSpc>
                <a:spcPct val="117200"/>
              </a:lnSpc>
            </a:pPr>
            <a:r>
              <a:rPr dirty="0" sz="2400" spc="-65">
                <a:latin typeface="Trebuchet MS"/>
                <a:cs typeface="Trebuchet MS"/>
              </a:rPr>
              <a:t>R</a:t>
            </a:r>
            <a:r>
              <a:rPr dirty="0" sz="2400" spc="-75">
                <a:latin typeface="Trebuchet MS"/>
                <a:cs typeface="Trebuchet MS"/>
              </a:rPr>
              <a:t>I</a:t>
            </a:r>
            <a:r>
              <a:rPr dirty="0" sz="2400" spc="-50">
                <a:latin typeface="Trebuchet MS"/>
                <a:cs typeface="Trebuchet MS"/>
              </a:rPr>
              <a:t>E</a:t>
            </a:r>
            <a:r>
              <a:rPr dirty="0" sz="2400" spc="-5">
                <a:latin typeface="Trebuchet MS"/>
                <a:cs typeface="Trebuchet MS"/>
              </a:rPr>
              <a:t>N</a:t>
            </a:r>
            <a:r>
              <a:rPr dirty="0" sz="2400" spc="-135">
                <a:latin typeface="Trebuchet MS"/>
                <a:cs typeface="Trebuchet MS"/>
              </a:rPr>
              <a:t>T</a:t>
            </a:r>
            <a:r>
              <a:rPr dirty="0" sz="2400" spc="-65">
                <a:latin typeface="Trebuchet MS"/>
                <a:cs typeface="Trebuchet MS"/>
              </a:rPr>
              <a:t>R</a:t>
            </a:r>
            <a:r>
              <a:rPr dirty="0" sz="2400" spc="-25">
                <a:latin typeface="Trebuchet MS"/>
                <a:cs typeface="Trebuchet MS"/>
              </a:rPr>
              <a:t>O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140">
                <a:latin typeface="Trebuchet MS"/>
                <a:cs typeface="Trebuchet MS"/>
              </a:rPr>
              <a:t>-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90">
                <a:latin typeface="Trebuchet MS"/>
                <a:cs typeface="Trebuchet MS"/>
              </a:rPr>
              <a:t>C</a:t>
            </a:r>
            <a:r>
              <a:rPr dirty="0" sz="2400" spc="-10">
                <a:latin typeface="Trebuchet MS"/>
                <a:cs typeface="Trebuchet MS"/>
              </a:rPr>
              <a:t>o</a:t>
            </a:r>
            <a:r>
              <a:rPr dirty="0" sz="2400" spc="-30">
                <a:latin typeface="Trebuchet MS"/>
                <a:cs typeface="Trebuchet MS"/>
              </a:rPr>
              <a:t>n</a:t>
            </a:r>
            <a:r>
              <a:rPr dirty="0" sz="2400" spc="-35">
                <a:latin typeface="Trebuchet MS"/>
                <a:cs typeface="Trebuchet MS"/>
              </a:rPr>
              <a:t>d</a:t>
            </a:r>
            <a:r>
              <a:rPr dirty="0" sz="2400" spc="-130">
                <a:latin typeface="Trebuchet MS"/>
                <a:cs typeface="Trebuchet MS"/>
              </a:rPr>
              <a:t>i</a:t>
            </a:r>
            <a:r>
              <a:rPr dirty="0" sz="2400" spc="-95">
                <a:latin typeface="Trebuchet MS"/>
                <a:cs typeface="Trebuchet MS"/>
              </a:rPr>
              <a:t>v</a:t>
            </a:r>
            <a:r>
              <a:rPr dirty="0" sz="2400" spc="-130">
                <a:latin typeface="Trebuchet MS"/>
                <a:cs typeface="Trebuchet MS"/>
              </a:rPr>
              <a:t>i</a:t>
            </a:r>
            <a:r>
              <a:rPr dirty="0" sz="2400" spc="5">
                <a:latin typeface="Trebuchet MS"/>
                <a:cs typeface="Trebuchet MS"/>
              </a:rPr>
              <a:t>s</a:t>
            </a:r>
            <a:r>
              <a:rPr dirty="0" sz="2400" spc="-130">
                <a:latin typeface="Trebuchet MS"/>
                <a:cs typeface="Trebuchet MS"/>
              </a:rPr>
              <a:t>i</a:t>
            </a:r>
            <a:r>
              <a:rPr dirty="0" sz="2400" spc="-10">
                <a:latin typeface="Trebuchet MS"/>
                <a:cs typeface="Trebuchet MS"/>
              </a:rPr>
              <a:t>o</a:t>
            </a:r>
            <a:r>
              <a:rPr dirty="0" sz="2400" spc="-30">
                <a:latin typeface="Trebuchet MS"/>
                <a:cs typeface="Trebuchet MS"/>
              </a:rPr>
              <a:t>n</a:t>
            </a:r>
            <a:r>
              <a:rPr dirty="0" sz="2400" spc="-90">
                <a:latin typeface="Trebuchet MS"/>
                <a:cs typeface="Trebuchet MS"/>
              </a:rPr>
              <a:t>e  </a:t>
            </a:r>
            <a:r>
              <a:rPr dirty="0" sz="2400" spc="-35">
                <a:latin typeface="Trebuchet MS"/>
                <a:cs typeface="Trebuchet MS"/>
              </a:rPr>
              <a:t>d</a:t>
            </a:r>
            <a:r>
              <a:rPr dirty="0" sz="2400" spc="-150">
                <a:latin typeface="Trebuchet MS"/>
                <a:cs typeface="Trebuchet MS"/>
              </a:rPr>
              <a:t>e</a:t>
            </a:r>
            <a:r>
              <a:rPr dirty="0" sz="2400" spc="-130">
                <a:latin typeface="Trebuchet MS"/>
                <a:cs typeface="Trebuchet MS"/>
              </a:rPr>
              <a:t>ll</a:t>
            </a:r>
            <a:r>
              <a:rPr dirty="0" sz="2400" spc="175">
                <a:latin typeface="Trebuchet MS"/>
                <a:cs typeface="Trebuchet MS"/>
              </a:rPr>
              <a:t>'</a:t>
            </a:r>
            <a:r>
              <a:rPr dirty="0" sz="2400" spc="-150">
                <a:latin typeface="Trebuchet MS"/>
                <a:cs typeface="Trebuchet MS"/>
              </a:rPr>
              <a:t>e</a:t>
            </a:r>
            <a:r>
              <a:rPr dirty="0" sz="2400" spc="5">
                <a:latin typeface="Trebuchet MS"/>
                <a:cs typeface="Trebuchet MS"/>
              </a:rPr>
              <a:t>s</a:t>
            </a:r>
            <a:r>
              <a:rPr dirty="0" sz="2400" spc="-35">
                <a:latin typeface="Trebuchet MS"/>
                <a:cs typeface="Trebuchet MS"/>
              </a:rPr>
              <a:t>p</a:t>
            </a:r>
            <a:r>
              <a:rPr dirty="0" sz="2400" spc="-150">
                <a:latin typeface="Trebuchet MS"/>
                <a:cs typeface="Trebuchet MS"/>
              </a:rPr>
              <a:t>e</a:t>
            </a:r>
            <a:r>
              <a:rPr dirty="0" sz="2400" spc="-140">
                <a:latin typeface="Trebuchet MS"/>
                <a:cs typeface="Trebuchet MS"/>
              </a:rPr>
              <a:t>r</a:t>
            </a:r>
            <a:r>
              <a:rPr dirty="0" sz="2400" spc="-130">
                <a:latin typeface="Trebuchet MS"/>
                <a:cs typeface="Trebuchet MS"/>
              </a:rPr>
              <a:t>i</a:t>
            </a:r>
            <a:r>
              <a:rPr dirty="0" sz="2400" spc="-150">
                <a:latin typeface="Trebuchet MS"/>
                <a:cs typeface="Trebuchet MS"/>
              </a:rPr>
              <a:t>e</a:t>
            </a:r>
            <a:r>
              <a:rPr dirty="0" sz="2400" spc="-30">
                <a:latin typeface="Trebuchet MS"/>
                <a:cs typeface="Trebuchet MS"/>
              </a:rPr>
              <a:t>n</a:t>
            </a:r>
            <a:r>
              <a:rPr dirty="0" sz="2400" spc="-155">
                <a:latin typeface="Trebuchet MS"/>
                <a:cs typeface="Trebuchet MS"/>
              </a:rPr>
              <a:t>z</a:t>
            </a:r>
            <a:r>
              <a:rPr dirty="0" sz="2400" spc="-80">
                <a:latin typeface="Trebuchet MS"/>
                <a:cs typeface="Trebuchet MS"/>
              </a:rPr>
              <a:t>a</a:t>
            </a:r>
            <a:r>
              <a:rPr dirty="0" sz="2400" spc="-300">
                <a:latin typeface="Trebuchet MS"/>
                <a:cs typeface="Trebuchet MS"/>
              </a:rPr>
              <a:t>,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80">
                <a:latin typeface="Trebuchet MS"/>
                <a:cs typeface="Trebuchet MS"/>
              </a:rPr>
              <a:t>a</a:t>
            </a:r>
            <a:r>
              <a:rPr dirty="0" sz="2400" spc="-120">
                <a:latin typeface="Trebuchet MS"/>
                <a:cs typeface="Trebuchet MS"/>
              </a:rPr>
              <a:t>c</a:t>
            </a:r>
            <a:r>
              <a:rPr dirty="0" sz="2400" spc="-35">
                <a:latin typeface="Trebuchet MS"/>
                <a:cs typeface="Trebuchet MS"/>
              </a:rPr>
              <a:t>q</a:t>
            </a:r>
            <a:r>
              <a:rPr dirty="0" sz="2400" spc="-35">
                <a:latin typeface="Trebuchet MS"/>
                <a:cs typeface="Trebuchet MS"/>
              </a:rPr>
              <a:t>u</a:t>
            </a:r>
            <a:r>
              <a:rPr dirty="0" sz="2400" spc="-130">
                <a:latin typeface="Trebuchet MS"/>
                <a:cs typeface="Trebuchet MS"/>
              </a:rPr>
              <a:t>i</a:t>
            </a:r>
            <a:r>
              <a:rPr dirty="0" sz="2400" spc="5">
                <a:latin typeface="Trebuchet MS"/>
                <a:cs typeface="Trebuchet MS"/>
              </a:rPr>
              <a:t>s</a:t>
            </a:r>
            <a:r>
              <a:rPr dirty="0" sz="2400" spc="-180">
                <a:latin typeface="Trebuchet MS"/>
                <a:cs typeface="Trebuchet MS"/>
              </a:rPr>
              <a:t>t</a:t>
            </a:r>
            <a:r>
              <a:rPr dirty="0" sz="2400" spc="15">
                <a:latin typeface="Trebuchet MS"/>
                <a:cs typeface="Trebuchet MS"/>
              </a:rPr>
              <a:t>o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35">
                <a:latin typeface="Trebuchet MS"/>
                <a:cs typeface="Trebuchet MS"/>
              </a:rPr>
              <a:t>d</a:t>
            </a:r>
            <a:r>
              <a:rPr dirty="0" sz="2400" spc="-105">
                <a:latin typeface="Trebuchet MS"/>
                <a:cs typeface="Trebuchet MS"/>
              </a:rPr>
              <a:t>i  </a:t>
            </a:r>
            <a:r>
              <a:rPr dirty="0" sz="2400" spc="-35">
                <a:latin typeface="Trebuchet MS"/>
                <a:cs typeface="Trebuchet MS"/>
              </a:rPr>
              <a:t>p</a:t>
            </a:r>
            <a:r>
              <a:rPr dirty="0" sz="2400" spc="-140">
                <a:latin typeface="Trebuchet MS"/>
                <a:cs typeface="Trebuchet MS"/>
              </a:rPr>
              <a:t>r</a:t>
            </a:r>
            <a:r>
              <a:rPr dirty="0" sz="2400" spc="-10">
                <a:latin typeface="Trebuchet MS"/>
                <a:cs typeface="Trebuchet MS"/>
              </a:rPr>
              <a:t>o</a:t>
            </a:r>
            <a:r>
              <a:rPr dirty="0" sz="2400" spc="-35">
                <a:latin typeface="Trebuchet MS"/>
                <a:cs typeface="Trebuchet MS"/>
              </a:rPr>
              <a:t>d</a:t>
            </a:r>
            <a:r>
              <a:rPr dirty="0" sz="2400" spc="-10">
                <a:latin typeface="Trebuchet MS"/>
                <a:cs typeface="Trebuchet MS"/>
              </a:rPr>
              <a:t>o</a:t>
            </a:r>
            <a:r>
              <a:rPr dirty="0" sz="2400" spc="-180">
                <a:latin typeface="Trebuchet MS"/>
                <a:cs typeface="Trebuchet MS"/>
              </a:rPr>
              <a:t>tt</a:t>
            </a:r>
            <a:r>
              <a:rPr dirty="0" sz="2400" spc="-105">
                <a:latin typeface="Trebuchet MS"/>
                <a:cs typeface="Trebuchet MS"/>
              </a:rPr>
              <a:t>i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130">
                <a:latin typeface="Trebuchet MS"/>
                <a:cs typeface="Trebuchet MS"/>
              </a:rPr>
              <a:t>l</a:t>
            </a:r>
            <a:r>
              <a:rPr dirty="0" sz="2400" spc="-150">
                <a:latin typeface="Trebuchet MS"/>
                <a:cs typeface="Trebuchet MS"/>
              </a:rPr>
              <a:t>e</a:t>
            </a:r>
            <a:r>
              <a:rPr dirty="0" sz="2400" spc="-25">
                <a:latin typeface="Trebuchet MS"/>
                <a:cs typeface="Trebuchet MS"/>
              </a:rPr>
              <a:t>g</a:t>
            </a:r>
            <a:r>
              <a:rPr dirty="0" sz="2400" spc="-80">
                <a:latin typeface="Trebuchet MS"/>
                <a:cs typeface="Trebuchet MS"/>
              </a:rPr>
              <a:t>a</a:t>
            </a:r>
            <a:r>
              <a:rPr dirty="0" sz="2400" spc="-180">
                <a:latin typeface="Trebuchet MS"/>
                <a:cs typeface="Trebuchet MS"/>
              </a:rPr>
              <a:t>t</a:t>
            </a:r>
            <a:r>
              <a:rPr dirty="0" sz="2400" spc="-105">
                <a:latin typeface="Trebuchet MS"/>
                <a:cs typeface="Trebuchet MS"/>
              </a:rPr>
              <a:t>i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80">
                <a:latin typeface="Trebuchet MS"/>
                <a:cs typeface="Trebuchet MS"/>
              </a:rPr>
              <a:t>a</a:t>
            </a:r>
            <a:r>
              <a:rPr dirty="0" sz="2400" spc="-130">
                <a:latin typeface="Trebuchet MS"/>
                <a:cs typeface="Trebuchet MS"/>
              </a:rPr>
              <a:t>ll</a:t>
            </a:r>
            <a:r>
              <a:rPr dirty="0" sz="2400" spc="-55">
                <a:latin typeface="Trebuchet MS"/>
                <a:cs typeface="Trebuchet MS"/>
              </a:rPr>
              <a:t>a</a:t>
            </a:r>
            <a:r>
              <a:rPr dirty="0" sz="2400" spc="-290">
                <a:latin typeface="Trebuchet MS"/>
                <a:cs typeface="Trebuchet MS"/>
              </a:rPr>
              <a:t> </a:t>
            </a:r>
            <a:r>
              <a:rPr dirty="0" sz="2400" spc="-130">
                <a:latin typeface="Trebuchet MS"/>
                <a:cs typeface="Trebuchet MS"/>
              </a:rPr>
              <a:t>l</a:t>
            </a:r>
            <a:r>
              <a:rPr dirty="0" sz="2400" spc="-10">
                <a:latin typeface="Trebuchet MS"/>
                <a:cs typeface="Trebuchet MS"/>
              </a:rPr>
              <a:t>o</a:t>
            </a:r>
            <a:r>
              <a:rPr dirty="0" sz="2400" spc="-120">
                <a:latin typeface="Trebuchet MS"/>
                <a:cs typeface="Trebuchet MS"/>
              </a:rPr>
              <a:t>c</a:t>
            </a:r>
            <a:r>
              <a:rPr dirty="0" sz="2400" spc="-80">
                <a:latin typeface="Trebuchet MS"/>
                <a:cs typeface="Trebuchet MS"/>
              </a:rPr>
              <a:t>a</a:t>
            </a:r>
            <a:r>
              <a:rPr dirty="0" sz="2400" spc="-130">
                <a:latin typeface="Trebuchet MS"/>
                <a:cs typeface="Trebuchet MS"/>
              </a:rPr>
              <a:t>l</a:t>
            </a:r>
            <a:r>
              <a:rPr dirty="0" sz="2400" spc="-130">
                <a:latin typeface="Trebuchet MS"/>
                <a:cs typeface="Trebuchet MS"/>
              </a:rPr>
              <a:t>i</a:t>
            </a:r>
            <a:r>
              <a:rPr dirty="0" sz="2400" spc="-180">
                <a:latin typeface="Trebuchet MS"/>
                <a:cs typeface="Trebuchet MS"/>
              </a:rPr>
              <a:t>t</a:t>
            </a:r>
            <a:r>
              <a:rPr dirty="0" sz="2400" spc="-40">
                <a:latin typeface="Trebuchet MS"/>
                <a:cs typeface="Trebuchet MS"/>
              </a:rPr>
              <a:t>à  </a:t>
            </a:r>
            <a:r>
              <a:rPr dirty="0" sz="2400" spc="-130">
                <a:latin typeface="Trebuchet MS"/>
                <a:cs typeface="Trebuchet MS"/>
              </a:rPr>
              <a:t>visitata.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36728" y="7089023"/>
            <a:ext cx="3247643" cy="31979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36710" y="0"/>
            <a:ext cx="4851289" cy="329595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085746"/>
            <a:ext cx="6643680" cy="520125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564297" cy="381597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51704" y="3742055"/>
            <a:ext cx="6342380" cy="2151380"/>
          </a:xfrm>
          <a:prstGeom prst="rect"/>
        </p:spPr>
        <p:txBody>
          <a:bodyPr wrap="square" lIns="0" tIns="55244" rIns="0" bIns="0" rtlCol="0" vert="horz">
            <a:spAutoFit/>
          </a:bodyPr>
          <a:lstStyle/>
          <a:p>
            <a:pPr marL="12700" marR="5080">
              <a:lnSpc>
                <a:spcPts val="8250"/>
              </a:lnSpc>
              <a:spcBef>
                <a:spcPts val="434"/>
              </a:spcBef>
            </a:pPr>
            <a:r>
              <a:rPr dirty="0" spc="-165">
                <a:solidFill>
                  <a:srgbClr val="731F7D"/>
                </a:solidFill>
              </a:rPr>
              <a:t>Digitalizzazione  </a:t>
            </a:r>
            <a:r>
              <a:rPr dirty="0" spc="-130">
                <a:solidFill>
                  <a:srgbClr val="731F7D"/>
                </a:solidFill>
              </a:rPr>
              <a:t>culturale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832725" y="3775468"/>
            <a:ext cx="4434840" cy="26543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95"/>
              </a:spcBef>
            </a:pPr>
            <a:r>
              <a:rPr dirty="0" sz="2500" spc="100">
                <a:latin typeface="Trebuchet MS"/>
                <a:cs typeface="Trebuchet MS"/>
              </a:rPr>
              <a:t>S</a:t>
            </a:r>
            <a:r>
              <a:rPr dirty="0" sz="2500" spc="-190">
                <a:latin typeface="Trebuchet MS"/>
                <a:cs typeface="Trebuchet MS"/>
              </a:rPr>
              <a:t>t</a:t>
            </a:r>
            <a:r>
              <a:rPr dirty="0" sz="2500" spc="-55">
                <a:latin typeface="Trebuchet MS"/>
                <a:cs typeface="Trebuchet MS"/>
              </a:rPr>
              <a:t>a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p</a:t>
            </a:r>
            <a:r>
              <a:rPr dirty="0" sz="2500" spc="-160">
                <a:latin typeface="Trebuchet MS"/>
                <a:cs typeface="Trebuchet MS"/>
              </a:rPr>
              <a:t>e</a:t>
            </a:r>
            <a:r>
              <a:rPr dirty="0" sz="2500" spc="-120">
                <a:latin typeface="Trebuchet MS"/>
                <a:cs typeface="Trebuchet MS"/>
              </a:rPr>
              <a:t>r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160">
                <a:latin typeface="Trebuchet MS"/>
                <a:cs typeface="Trebuchet MS"/>
              </a:rPr>
              <a:t>e</a:t>
            </a:r>
            <a:r>
              <a:rPr dirty="0" sz="2500">
                <a:latin typeface="Trebuchet MS"/>
                <a:cs typeface="Trebuchet MS"/>
              </a:rPr>
              <a:t>ss</a:t>
            </a:r>
            <a:r>
              <a:rPr dirty="0" sz="2500" spc="-160">
                <a:latin typeface="Trebuchet MS"/>
                <a:cs typeface="Trebuchet MS"/>
              </a:rPr>
              <a:t>e</a:t>
            </a:r>
            <a:r>
              <a:rPr dirty="0" sz="2500" spc="-150">
                <a:latin typeface="Trebuchet MS"/>
                <a:cs typeface="Trebuchet MS"/>
              </a:rPr>
              <a:t>r</a:t>
            </a:r>
            <a:r>
              <a:rPr dirty="0" sz="2500" spc="-130">
                <a:latin typeface="Trebuchet MS"/>
                <a:cs typeface="Trebuchet MS"/>
              </a:rPr>
              <a:t>e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85">
                <a:latin typeface="Trebuchet MS"/>
                <a:cs typeface="Trebuchet MS"/>
              </a:rPr>
              <a:t>a</a:t>
            </a:r>
            <a:r>
              <a:rPr dirty="0" sz="2500" spc="-100">
                <a:latin typeface="Trebuchet MS"/>
                <a:cs typeface="Trebuchet MS"/>
              </a:rPr>
              <a:t>vv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-85">
                <a:latin typeface="Trebuchet MS"/>
                <a:cs typeface="Trebuchet MS"/>
              </a:rPr>
              <a:t>a</a:t>
            </a:r>
            <a:r>
              <a:rPr dirty="0" sz="2500" spc="-190">
                <a:latin typeface="Trebuchet MS"/>
                <a:cs typeface="Trebuchet MS"/>
              </a:rPr>
              <a:t>t</a:t>
            </a:r>
            <a:r>
              <a:rPr dirty="0" sz="2500" spc="15">
                <a:latin typeface="Trebuchet MS"/>
                <a:cs typeface="Trebuchet MS"/>
              </a:rPr>
              <a:t>o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-110">
                <a:latin typeface="Trebuchet MS"/>
                <a:cs typeface="Trebuchet MS"/>
              </a:rPr>
              <a:t>l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15">
                <a:latin typeface="Trebuchet MS"/>
                <a:cs typeface="Trebuchet MS"/>
              </a:rPr>
              <a:t>P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-85">
                <a:latin typeface="Trebuchet MS"/>
                <a:cs typeface="Trebuchet MS"/>
              </a:rPr>
              <a:t>a</a:t>
            </a:r>
            <a:r>
              <a:rPr dirty="0" sz="2500" spc="-35">
                <a:latin typeface="Trebuchet MS"/>
                <a:cs typeface="Trebuchet MS"/>
              </a:rPr>
              <a:t>n</a:t>
            </a:r>
            <a:r>
              <a:rPr dirty="0" sz="2500" spc="10">
                <a:latin typeface="Trebuchet MS"/>
                <a:cs typeface="Trebuchet MS"/>
              </a:rPr>
              <a:t>o  </a:t>
            </a:r>
            <a:r>
              <a:rPr dirty="0" sz="2500" spc="-35">
                <a:latin typeface="Trebuchet MS"/>
                <a:cs typeface="Trebuchet MS"/>
              </a:rPr>
              <a:t>n</a:t>
            </a:r>
            <a:r>
              <a:rPr dirty="0" sz="2500" spc="-85">
                <a:latin typeface="Trebuchet MS"/>
                <a:cs typeface="Trebuchet MS"/>
              </a:rPr>
              <a:t>a</a:t>
            </a:r>
            <a:r>
              <a:rPr dirty="0" sz="2500" spc="-165">
                <a:latin typeface="Trebuchet MS"/>
                <a:cs typeface="Trebuchet MS"/>
              </a:rPr>
              <a:t>z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-15">
                <a:latin typeface="Trebuchet MS"/>
                <a:cs typeface="Trebuchet MS"/>
              </a:rPr>
              <a:t>o</a:t>
            </a:r>
            <a:r>
              <a:rPr dirty="0" sz="2500" spc="-35">
                <a:latin typeface="Trebuchet MS"/>
                <a:cs typeface="Trebuchet MS"/>
              </a:rPr>
              <a:t>n</a:t>
            </a:r>
            <a:r>
              <a:rPr dirty="0" sz="2500" spc="-85">
                <a:latin typeface="Trebuchet MS"/>
                <a:cs typeface="Trebuchet MS"/>
              </a:rPr>
              <a:t>a</a:t>
            </a:r>
            <a:r>
              <a:rPr dirty="0" sz="2500" spc="-140">
                <a:latin typeface="Trebuchet MS"/>
                <a:cs typeface="Trebuchet MS"/>
              </a:rPr>
              <a:t>l</a:t>
            </a:r>
            <a:r>
              <a:rPr dirty="0" sz="2500" spc="-130">
                <a:latin typeface="Trebuchet MS"/>
                <a:cs typeface="Trebuchet MS"/>
              </a:rPr>
              <a:t>e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d</a:t>
            </a:r>
            <a:r>
              <a:rPr dirty="0" sz="2500" spc="-105">
                <a:latin typeface="Trebuchet MS"/>
                <a:cs typeface="Trebuchet MS"/>
              </a:rPr>
              <a:t>i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d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-30">
                <a:latin typeface="Trebuchet MS"/>
                <a:cs typeface="Trebuchet MS"/>
              </a:rPr>
              <a:t>g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-190">
                <a:latin typeface="Trebuchet MS"/>
                <a:cs typeface="Trebuchet MS"/>
              </a:rPr>
              <a:t>t</a:t>
            </a:r>
            <a:r>
              <a:rPr dirty="0" sz="2500" spc="-85">
                <a:latin typeface="Trebuchet MS"/>
                <a:cs typeface="Trebuchet MS"/>
              </a:rPr>
              <a:t>a</a:t>
            </a:r>
            <a:r>
              <a:rPr dirty="0" sz="2500" spc="-140">
                <a:latin typeface="Trebuchet MS"/>
                <a:cs typeface="Trebuchet MS"/>
              </a:rPr>
              <a:t>l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-165">
                <a:latin typeface="Trebuchet MS"/>
                <a:cs typeface="Trebuchet MS"/>
              </a:rPr>
              <a:t>zz</a:t>
            </a:r>
            <a:r>
              <a:rPr dirty="0" sz="2500" spc="-85">
                <a:latin typeface="Trebuchet MS"/>
                <a:cs typeface="Trebuchet MS"/>
              </a:rPr>
              <a:t>a</a:t>
            </a:r>
            <a:r>
              <a:rPr dirty="0" sz="2500" spc="-165">
                <a:latin typeface="Trebuchet MS"/>
                <a:cs typeface="Trebuchet MS"/>
              </a:rPr>
              <a:t>z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-15">
                <a:latin typeface="Trebuchet MS"/>
                <a:cs typeface="Trebuchet MS"/>
              </a:rPr>
              <a:t>o</a:t>
            </a:r>
            <a:r>
              <a:rPr dirty="0" sz="2500" spc="-35">
                <a:latin typeface="Trebuchet MS"/>
                <a:cs typeface="Trebuchet MS"/>
              </a:rPr>
              <a:t>n</a:t>
            </a:r>
            <a:r>
              <a:rPr dirty="0" sz="2500" spc="-130">
                <a:latin typeface="Trebuchet MS"/>
                <a:cs typeface="Trebuchet MS"/>
              </a:rPr>
              <a:t>e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d</a:t>
            </a:r>
            <a:r>
              <a:rPr dirty="0" sz="2500" spc="-160">
                <a:latin typeface="Trebuchet MS"/>
                <a:cs typeface="Trebuchet MS"/>
              </a:rPr>
              <a:t>e</a:t>
            </a:r>
            <a:r>
              <a:rPr dirty="0" sz="2500" spc="-110">
                <a:latin typeface="Trebuchet MS"/>
                <a:cs typeface="Trebuchet MS"/>
              </a:rPr>
              <a:t>l  </a:t>
            </a:r>
            <a:r>
              <a:rPr dirty="0" sz="2500" spc="-80">
                <a:latin typeface="Trebuchet MS"/>
                <a:cs typeface="Trebuchet MS"/>
              </a:rPr>
              <a:t>patrimonio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140">
                <a:latin typeface="Trebuchet MS"/>
                <a:cs typeface="Trebuchet MS"/>
              </a:rPr>
              <a:t>culturale:</a:t>
            </a:r>
            <a:r>
              <a:rPr dirty="0" sz="2500" spc="-300">
                <a:latin typeface="Trebuchet MS"/>
                <a:cs typeface="Trebuchet MS"/>
              </a:rPr>
              <a:t> </a:t>
            </a:r>
            <a:r>
              <a:rPr dirty="0" sz="2500" spc="-85">
                <a:latin typeface="Trebuchet MS"/>
                <a:cs typeface="Trebuchet MS"/>
              </a:rPr>
              <a:t>promuovere </a:t>
            </a:r>
            <a:r>
              <a:rPr dirty="0" sz="2500" spc="-740">
                <a:latin typeface="Trebuchet MS"/>
                <a:cs typeface="Trebuchet MS"/>
              </a:rPr>
              <a:t> </a:t>
            </a:r>
            <a:r>
              <a:rPr dirty="0" sz="2500" spc="-130">
                <a:latin typeface="Trebuchet MS"/>
                <a:cs typeface="Trebuchet MS"/>
              </a:rPr>
              <a:t>e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15">
                <a:latin typeface="Trebuchet MS"/>
                <a:cs typeface="Trebuchet MS"/>
              </a:rPr>
              <a:t>o</a:t>
            </a:r>
            <a:r>
              <a:rPr dirty="0" sz="2500" spc="-150">
                <a:latin typeface="Trebuchet MS"/>
                <a:cs typeface="Trebuchet MS"/>
              </a:rPr>
              <a:t>r</a:t>
            </a:r>
            <a:r>
              <a:rPr dirty="0" sz="2500" spc="-30">
                <a:latin typeface="Trebuchet MS"/>
                <a:cs typeface="Trebuchet MS"/>
              </a:rPr>
              <a:t>g</a:t>
            </a:r>
            <a:r>
              <a:rPr dirty="0" sz="2500" spc="-85">
                <a:latin typeface="Trebuchet MS"/>
                <a:cs typeface="Trebuchet MS"/>
              </a:rPr>
              <a:t>a</a:t>
            </a:r>
            <a:r>
              <a:rPr dirty="0" sz="2500" spc="-35">
                <a:latin typeface="Trebuchet MS"/>
                <a:cs typeface="Trebuchet MS"/>
              </a:rPr>
              <a:t>n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-165">
                <a:latin typeface="Trebuchet MS"/>
                <a:cs typeface="Trebuchet MS"/>
              </a:rPr>
              <a:t>zz</a:t>
            </a:r>
            <a:r>
              <a:rPr dirty="0" sz="2500" spc="-85">
                <a:latin typeface="Trebuchet MS"/>
                <a:cs typeface="Trebuchet MS"/>
              </a:rPr>
              <a:t>a</a:t>
            </a:r>
            <a:r>
              <a:rPr dirty="0" sz="2500" spc="-150">
                <a:latin typeface="Trebuchet MS"/>
                <a:cs typeface="Trebuchet MS"/>
              </a:rPr>
              <a:t>r</a:t>
            </a:r>
            <a:r>
              <a:rPr dirty="0" sz="2500" spc="-130">
                <a:latin typeface="Trebuchet MS"/>
                <a:cs typeface="Trebuchet MS"/>
              </a:rPr>
              <a:t>e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-110">
                <a:latin typeface="Trebuchet MS"/>
                <a:cs typeface="Trebuchet MS"/>
              </a:rPr>
              <a:t>l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p</a:t>
            </a:r>
            <a:r>
              <a:rPr dirty="0" sz="2500" spc="-150">
                <a:latin typeface="Trebuchet MS"/>
                <a:cs typeface="Trebuchet MS"/>
              </a:rPr>
              <a:t>r</a:t>
            </a:r>
            <a:r>
              <a:rPr dirty="0" sz="2500" spc="-15">
                <a:latin typeface="Trebuchet MS"/>
                <a:cs typeface="Trebuchet MS"/>
              </a:rPr>
              <a:t>o</a:t>
            </a:r>
            <a:r>
              <a:rPr dirty="0" sz="2500" spc="-130">
                <a:latin typeface="Trebuchet MS"/>
                <a:cs typeface="Trebuchet MS"/>
              </a:rPr>
              <a:t>c</a:t>
            </a:r>
            <a:r>
              <a:rPr dirty="0" sz="2500" spc="-160">
                <a:latin typeface="Trebuchet MS"/>
                <a:cs typeface="Trebuchet MS"/>
              </a:rPr>
              <a:t>e</a:t>
            </a:r>
            <a:r>
              <a:rPr dirty="0" sz="2500">
                <a:latin typeface="Trebuchet MS"/>
                <a:cs typeface="Trebuchet MS"/>
              </a:rPr>
              <a:t>ss</a:t>
            </a:r>
            <a:r>
              <a:rPr dirty="0" sz="2500" spc="15">
                <a:latin typeface="Trebuchet MS"/>
                <a:cs typeface="Trebuchet MS"/>
              </a:rPr>
              <a:t>o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d</a:t>
            </a:r>
            <a:r>
              <a:rPr dirty="0" sz="2500" spc="-110">
                <a:latin typeface="Trebuchet MS"/>
                <a:cs typeface="Trebuchet MS"/>
              </a:rPr>
              <a:t>i  </a:t>
            </a:r>
            <a:r>
              <a:rPr dirty="0" sz="2500" spc="-190">
                <a:latin typeface="Trebuchet MS"/>
                <a:cs typeface="Trebuchet MS"/>
              </a:rPr>
              <a:t>t</a:t>
            </a:r>
            <a:r>
              <a:rPr dirty="0" sz="2500" spc="-150">
                <a:latin typeface="Trebuchet MS"/>
                <a:cs typeface="Trebuchet MS"/>
              </a:rPr>
              <a:t>r</a:t>
            </a:r>
            <a:r>
              <a:rPr dirty="0" sz="2500" spc="-85">
                <a:latin typeface="Trebuchet MS"/>
                <a:cs typeface="Trebuchet MS"/>
              </a:rPr>
              <a:t>a</a:t>
            </a:r>
            <a:r>
              <a:rPr dirty="0" sz="2500">
                <a:latin typeface="Trebuchet MS"/>
                <a:cs typeface="Trebuchet MS"/>
              </a:rPr>
              <a:t>s</a:t>
            </a:r>
            <a:r>
              <a:rPr dirty="0" sz="2500" spc="-240">
                <a:latin typeface="Trebuchet MS"/>
                <a:cs typeface="Trebuchet MS"/>
              </a:rPr>
              <a:t>f</a:t>
            </a:r>
            <a:r>
              <a:rPr dirty="0" sz="2500" spc="-15">
                <a:latin typeface="Trebuchet MS"/>
                <a:cs typeface="Trebuchet MS"/>
              </a:rPr>
              <a:t>o</a:t>
            </a:r>
            <a:r>
              <a:rPr dirty="0" sz="2500" spc="-150">
                <a:latin typeface="Trebuchet MS"/>
                <a:cs typeface="Trebuchet MS"/>
              </a:rPr>
              <a:t>r</a:t>
            </a:r>
            <a:r>
              <a:rPr dirty="0" sz="2500" spc="-30">
                <a:latin typeface="Trebuchet MS"/>
                <a:cs typeface="Trebuchet MS"/>
              </a:rPr>
              <a:t>m</a:t>
            </a:r>
            <a:r>
              <a:rPr dirty="0" sz="2500" spc="-85">
                <a:latin typeface="Trebuchet MS"/>
                <a:cs typeface="Trebuchet MS"/>
              </a:rPr>
              <a:t>a</a:t>
            </a:r>
            <a:r>
              <a:rPr dirty="0" sz="2500" spc="-165">
                <a:latin typeface="Trebuchet MS"/>
                <a:cs typeface="Trebuchet MS"/>
              </a:rPr>
              <a:t>z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-15">
                <a:latin typeface="Trebuchet MS"/>
                <a:cs typeface="Trebuchet MS"/>
              </a:rPr>
              <a:t>o</a:t>
            </a:r>
            <a:r>
              <a:rPr dirty="0" sz="2500" spc="-35">
                <a:latin typeface="Trebuchet MS"/>
                <a:cs typeface="Trebuchet MS"/>
              </a:rPr>
              <a:t>n</a:t>
            </a:r>
            <a:r>
              <a:rPr dirty="0" sz="2500" spc="-130">
                <a:latin typeface="Trebuchet MS"/>
                <a:cs typeface="Trebuchet MS"/>
              </a:rPr>
              <a:t>e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d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-30">
                <a:latin typeface="Trebuchet MS"/>
                <a:cs typeface="Trebuchet MS"/>
              </a:rPr>
              <a:t>g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-190">
                <a:latin typeface="Trebuchet MS"/>
                <a:cs typeface="Trebuchet MS"/>
              </a:rPr>
              <a:t>t</a:t>
            </a:r>
            <a:r>
              <a:rPr dirty="0" sz="2500" spc="-85">
                <a:latin typeface="Trebuchet MS"/>
                <a:cs typeface="Trebuchet MS"/>
              </a:rPr>
              <a:t>a</a:t>
            </a:r>
            <a:r>
              <a:rPr dirty="0" sz="2500" spc="-140">
                <a:latin typeface="Trebuchet MS"/>
                <a:cs typeface="Trebuchet MS"/>
              </a:rPr>
              <a:t>l</a:t>
            </a:r>
            <a:r>
              <a:rPr dirty="0" sz="2500" spc="-130">
                <a:latin typeface="Trebuchet MS"/>
                <a:cs typeface="Trebuchet MS"/>
              </a:rPr>
              <a:t>e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30">
                <a:latin typeface="Trebuchet MS"/>
                <a:cs typeface="Trebuchet MS"/>
              </a:rPr>
              <a:t>n</a:t>
            </a:r>
            <a:r>
              <a:rPr dirty="0" sz="2500" spc="-160">
                <a:latin typeface="Trebuchet MS"/>
                <a:cs typeface="Trebuchet MS"/>
              </a:rPr>
              <a:t>e</a:t>
            </a:r>
            <a:r>
              <a:rPr dirty="0" sz="2500" spc="-110">
                <a:latin typeface="Trebuchet MS"/>
                <a:cs typeface="Trebuchet MS"/>
              </a:rPr>
              <a:t>l  </a:t>
            </a:r>
            <a:r>
              <a:rPr dirty="0" sz="2500" spc="-35">
                <a:latin typeface="Trebuchet MS"/>
                <a:cs typeface="Trebuchet MS"/>
              </a:rPr>
              <a:t>q</a:t>
            </a:r>
            <a:r>
              <a:rPr dirty="0" sz="2500" spc="-40">
                <a:latin typeface="Trebuchet MS"/>
                <a:cs typeface="Trebuchet MS"/>
              </a:rPr>
              <a:t>u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-35">
                <a:latin typeface="Trebuchet MS"/>
                <a:cs typeface="Trebuchet MS"/>
              </a:rPr>
              <a:t>n</a:t>
            </a:r>
            <a:r>
              <a:rPr dirty="0" sz="2500" spc="-35">
                <a:latin typeface="Trebuchet MS"/>
                <a:cs typeface="Trebuchet MS"/>
              </a:rPr>
              <a:t>q</a:t>
            </a:r>
            <a:r>
              <a:rPr dirty="0" sz="2500" spc="-40">
                <a:latin typeface="Trebuchet MS"/>
                <a:cs typeface="Trebuchet MS"/>
              </a:rPr>
              <a:t>u</a:t>
            </a:r>
            <a:r>
              <a:rPr dirty="0" sz="2500" spc="-160">
                <a:latin typeface="Trebuchet MS"/>
                <a:cs typeface="Trebuchet MS"/>
              </a:rPr>
              <a:t>e</a:t>
            </a:r>
            <a:r>
              <a:rPr dirty="0" sz="2500" spc="-35">
                <a:latin typeface="Trebuchet MS"/>
                <a:cs typeface="Trebuchet MS"/>
              </a:rPr>
              <a:t>nn</a:t>
            </a:r>
            <a:r>
              <a:rPr dirty="0" sz="2500" spc="-135">
                <a:latin typeface="Trebuchet MS"/>
                <a:cs typeface="Trebuchet MS"/>
              </a:rPr>
              <a:t>i</a:t>
            </a:r>
            <a:r>
              <a:rPr dirty="0" sz="2500" spc="15">
                <a:latin typeface="Trebuchet MS"/>
                <a:cs typeface="Trebuchet MS"/>
              </a:rPr>
              <a:t>o</a:t>
            </a:r>
            <a:r>
              <a:rPr dirty="0" sz="2500" spc="-305">
                <a:latin typeface="Trebuchet MS"/>
                <a:cs typeface="Trebuchet MS"/>
              </a:rPr>
              <a:t> </a:t>
            </a:r>
            <a:r>
              <a:rPr dirty="0" sz="2500" spc="-105">
                <a:latin typeface="Trebuchet MS"/>
                <a:cs typeface="Trebuchet MS"/>
              </a:rPr>
              <a:t>2022</a:t>
            </a:r>
            <a:r>
              <a:rPr dirty="0" sz="2500" spc="-175">
                <a:latin typeface="Trebuchet MS"/>
                <a:cs typeface="Trebuchet MS"/>
              </a:rPr>
              <a:t>-</a:t>
            </a:r>
            <a:r>
              <a:rPr dirty="0" sz="2500" spc="-105">
                <a:latin typeface="Trebuchet MS"/>
                <a:cs typeface="Trebuchet MS"/>
              </a:rPr>
              <a:t>2026</a:t>
            </a:r>
            <a:r>
              <a:rPr dirty="0" sz="2500" spc="-310">
                <a:latin typeface="Trebuchet MS"/>
                <a:cs typeface="Trebuchet MS"/>
              </a:rPr>
              <a:t>.</a:t>
            </a: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Filippo</dc:creator>
  <cp:keywords>DAFN_gozNH4,BAEN9sfUIxQ</cp:keywords>
  <dc:title>Viola e Nero Semplice Tecnologia Concetto Chiave Presentazione</dc:title>
  <dcterms:created xsi:type="dcterms:W3CDTF">2022-10-04T08:37:40Z</dcterms:created>
  <dcterms:modified xsi:type="dcterms:W3CDTF">2022-10-04T08:37:40Z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2022-10-03T00:00:00Z</vt:filetime>
  </property>
  <property fmtid="{D5CDD505-2E9C-101B-9397-08002B2CF9AE}" pid="3" name="Creator">
    <vt:lpwstr>Canva</vt:lpwstr>
  </property>
  <property fmtid="{D5CDD505-2E9C-101B-9397-08002B2CF9AE}" pid="4" name="LastSaved">
    <vt:filetime>2022-10-03T00:00:00Z</vt:filetime>
  </property>
</Properties>
</file>